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8" r:id="rId5"/>
  </p:sldIdLst>
  <p:sldSz cx="10058400" cy="7772400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5ACE3FF-3D3E-41BF-A85B-9DA9F17EE847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107781-EE81-4EAB-B7B8-EA606B0CF38E}" v="3" dt="2024-03-04T16:12:07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7" autoAdjust="0"/>
    <p:restoredTop sz="86420" autoAdjust="0"/>
  </p:normalViewPr>
  <p:slideViewPr>
    <p:cSldViewPr snapToGrid="0">
      <p:cViewPr varScale="1">
        <p:scale>
          <a:sx n="98" d="100"/>
          <a:sy n="98" d="100"/>
        </p:scale>
        <p:origin x="315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vorson, Nessa" userId="ac53f955-22c7-4c59-9552-e2d488e2ffc4" providerId="ADAL" clId="{57107781-EE81-4EAB-B7B8-EA606B0CF38E}"/>
    <pc:docChg chg="modSld">
      <pc:chgData name="Halvorson, Nessa" userId="ac53f955-22c7-4c59-9552-e2d488e2ffc4" providerId="ADAL" clId="{57107781-EE81-4EAB-B7B8-EA606B0CF38E}" dt="2024-03-04T16:12:07.226" v="2"/>
      <pc:docMkLst>
        <pc:docMk/>
      </pc:docMkLst>
      <pc:sldChg chg="modSp">
        <pc:chgData name="Halvorson, Nessa" userId="ac53f955-22c7-4c59-9552-e2d488e2ffc4" providerId="ADAL" clId="{57107781-EE81-4EAB-B7B8-EA606B0CF38E}" dt="2024-03-04T16:12:07.226" v="2"/>
        <pc:sldMkLst>
          <pc:docMk/>
          <pc:sldMk cId="1604521332" sldId="258"/>
        </pc:sldMkLst>
        <pc:graphicFrameChg chg="mod">
          <ac:chgData name="Halvorson, Nessa" userId="ac53f955-22c7-4c59-9552-e2d488e2ffc4" providerId="ADAL" clId="{57107781-EE81-4EAB-B7B8-EA606B0CF38E}" dt="2024-03-04T16:12:07.226" v="2"/>
          <ac:graphicFrameMkLst>
            <pc:docMk/>
            <pc:sldMk cId="1604521332" sldId="258"/>
            <ac:graphicFrameMk id="5" creationId="{00000000-0000-0000-0000-000000000000}"/>
          </ac:graphicFrameMkLst>
        </pc:graphicFrameChg>
      </pc:sldChg>
    </pc:docChg>
  </pc:docChgLst>
  <pc:docChgLst>
    <pc:chgData name="Halvorson, Nessa" userId="ac53f955-22c7-4c59-9552-e2d488e2ffc4" providerId="ADAL" clId="{47FAF29A-923C-4DD1-ADA1-654826569C47}"/>
    <pc:docChg chg="custSel modSld">
      <pc:chgData name="Halvorson, Nessa" userId="ac53f955-22c7-4c59-9552-e2d488e2ffc4" providerId="ADAL" clId="{47FAF29A-923C-4DD1-ADA1-654826569C47}" dt="2023-10-18T16:02:05.350" v="29"/>
      <pc:docMkLst>
        <pc:docMk/>
      </pc:docMkLst>
      <pc:sldChg chg="addSp delSp modSp mod">
        <pc:chgData name="Halvorson, Nessa" userId="ac53f955-22c7-4c59-9552-e2d488e2ffc4" providerId="ADAL" clId="{47FAF29A-923C-4DD1-ADA1-654826569C47}" dt="2023-10-18T16:02:05.350" v="29"/>
        <pc:sldMkLst>
          <pc:docMk/>
          <pc:sldMk cId="1604521332" sldId="258"/>
        </pc:sldMkLst>
        <pc:graphicFrameChg chg="mod">
          <ac:chgData name="Halvorson, Nessa" userId="ac53f955-22c7-4c59-9552-e2d488e2ffc4" providerId="ADAL" clId="{47FAF29A-923C-4DD1-ADA1-654826569C47}" dt="2023-10-18T16:02:05.350" v="29"/>
          <ac:graphicFrameMkLst>
            <pc:docMk/>
            <pc:sldMk cId="1604521332" sldId="258"/>
            <ac:graphicFrameMk id="5" creationId="{00000000-0000-0000-0000-000000000000}"/>
          </ac:graphicFrameMkLst>
        </pc:graphicFrameChg>
        <pc:picChg chg="add del mod">
          <ac:chgData name="Halvorson, Nessa" userId="ac53f955-22c7-4c59-9552-e2d488e2ffc4" providerId="ADAL" clId="{47FAF29A-923C-4DD1-ADA1-654826569C47}" dt="2023-10-17T14:34:02.079" v="24" actId="478"/>
          <ac:picMkLst>
            <pc:docMk/>
            <pc:sldMk cId="1604521332" sldId="258"/>
            <ac:picMk id="7" creationId="{652CB172-1538-BB3E-DCB7-2505E2F4E7B1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image" Target="../media/image1.jpeg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image" Target="../media/image1.jpeg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42C3EB-6A10-464A-821E-1D26C31D7BE1}" type="doc">
      <dgm:prSet loTypeId="urn:microsoft.com/office/officeart/2005/8/layout/pictureOrgChart+Icon" loCatId="hierarchy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55BB9AD5-4D77-41F6-8586-F4BCA1B2A25E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800" dirty="0"/>
            <a:t>Dr. Alexander Pokornowski</a:t>
          </a:r>
        </a:p>
        <a:p>
          <a:r>
            <a:rPr lang="en-US" sz="800" dirty="0"/>
            <a:t>Dean of Students</a:t>
          </a:r>
        </a:p>
      </dgm:t>
    </dgm:pt>
    <dgm:pt modelId="{5BE1E80C-C664-4913-B8C7-30436460F466}" type="parTrans" cxnId="{EDDCA55D-E3BE-4D87-BC1B-3AB4D0950194}">
      <dgm:prSet/>
      <dgm:spPr/>
      <dgm:t>
        <a:bodyPr/>
        <a:lstStyle/>
        <a:p>
          <a:endParaRPr lang="en-US" sz="800"/>
        </a:p>
      </dgm:t>
    </dgm:pt>
    <dgm:pt modelId="{40E16630-EF87-4B21-A3EF-2DE9384B1703}" type="sibTrans" cxnId="{EDDCA55D-E3BE-4D87-BC1B-3AB4D0950194}">
      <dgm:prSet/>
      <dgm:spPr/>
      <dgm:t>
        <a:bodyPr/>
        <a:lstStyle/>
        <a:p>
          <a:endParaRPr lang="en-US" sz="800"/>
        </a:p>
      </dgm:t>
    </dgm:pt>
    <dgm:pt modelId="{D6DECC7F-1BD0-4FFA-BA17-EE67B0877137}">
      <dgm:prSet phldrT="[Text]" custT="1"/>
      <dgm:spPr>
        <a:solidFill>
          <a:srgbClr val="00B050"/>
        </a:solidFill>
      </dgm:spPr>
      <dgm:t>
        <a:bodyPr/>
        <a:lstStyle/>
        <a:p>
          <a:pPr>
            <a:spcAft>
              <a:spcPct val="35000"/>
            </a:spcAft>
          </a:pPr>
          <a:r>
            <a:rPr lang="en-US" sz="800" dirty="0"/>
            <a:t>Troy Noeldner</a:t>
          </a:r>
        </a:p>
        <a:p>
          <a:pPr>
            <a:spcAft>
              <a:spcPts val="0"/>
            </a:spcAft>
          </a:pPr>
          <a:r>
            <a:rPr lang="en-US" sz="800" dirty="0"/>
            <a:t>Director,</a:t>
          </a:r>
        </a:p>
        <a:p>
          <a:pPr>
            <a:spcAft>
              <a:spcPts val="0"/>
            </a:spcAft>
          </a:pPr>
          <a:r>
            <a:rPr lang="en-US" sz="800" dirty="0"/>
            <a:t>Housing</a:t>
          </a:r>
        </a:p>
        <a:p>
          <a:pPr>
            <a:spcAft>
              <a:spcPts val="0"/>
            </a:spcAft>
          </a:pPr>
          <a:r>
            <a:rPr lang="en-US" sz="800" dirty="0"/>
            <a:t>&amp; Resident Life</a:t>
          </a:r>
        </a:p>
      </dgm:t>
    </dgm:pt>
    <dgm:pt modelId="{D3C4E694-F1E0-4D26-BC4A-FC341DB0BFBF}" type="parTrans" cxnId="{82DABC43-37AA-4E71-9668-89A9EAB99F55}">
      <dgm:prSet/>
      <dgm:spPr/>
      <dgm:t>
        <a:bodyPr/>
        <a:lstStyle/>
        <a:p>
          <a:endParaRPr lang="en-US" sz="800"/>
        </a:p>
      </dgm:t>
    </dgm:pt>
    <dgm:pt modelId="{5D5C8873-FCD9-4D63-8A16-FA2F65E1F618}" type="sibTrans" cxnId="{82DABC43-37AA-4E71-9668-89A9EAB99F55}">
      <dgm:prSet/>
      <dgm:spPr/>
      <dgm:t>
        <a:bodyPr/>
        <a:lstStyle/>
        <a:p>
          <a:endParaRPr lang="en-US" sz="800"/>
        </a:p>
      </dgm:t>
    </dgm:pt>
    <dgm:pt modelId="{50B67948-C9F2-4E74-BEB3-F34688125221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800" dirty="0"/>
            <a:t>Orlynn Rosaasen</a:t>
          </a:r>
        </a:p>
        <a:p>
          <a:r>
            <a:rPr lang="en-US" sz="800" dirty="0"/>
            <a:t>Director, </a:t>
          </a:r>
        </a:p>
        <a:p>
          <a:r>
            <a:rPr lang="en-US" sz="800" dirty="0"/>
            <a:t>Dining Services</a:t>
          </a:r>
        </a:p>
      </dgm:t>
    </dgm:pt>
    <dgm:pt modelId="{63D593F8-1148-4FDA-A8BC-06009D5A9CAB}" type="parTrans" cxnId="{E7C84D74-387D-4FF5-A76C-73CC83A669C4}">
      <dgm:prSet/>
      <dgm:spPr/>
      <dgm:t>
        <a:bodyPr/>
        <a:lstStyle/>
        <a:p>
          <a:endParaRPr lang="en-US" sz="800"/>
        </a:p>
      </dgm:t>
    </dgm:pt>
    <dgm:pt modelId="{68085BFF-8635-4BDC-AD46-4CF8D67C3FEE}" type="sibTrans" cxnId="{E7C84D74-387D-4FF5-A76C-73CC83A669C4}">
      <dgm:prSet/>
      <dgm:spPr/>
      <dgm:t>
        <a:bodyPr/>
        <a:lstStyle/>
        <a:p>
          <a:endParaRPr lang="en-US" sz="800"/>
        </a:p>
      </dgm:t>
    </dgm:pt>
    <dgm:pt modelId="{76B8A220-1D7D-4B77-821C-B7A7896174E1}">
      <dgm:prSet custT="1"/>
      <dgm:spPr>
        <a:solidFill>
          <a:srgbClr val="00B05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750"/>
            <a:t>Community </a:t>
          </a:r>
          <a:r>
            <a:rPr lang="en-US" sz="750" dirty="0"/>
            <a:t>Standards and Accessibility for Students</a:t>
          </a:r>
        </a:p>
      </dgm:t>
    </dgm:pt>
    <dgm:pt modelId="{8056CD62-576E-4FCC-AC84-D47965593C02}" type="parTrans" cxnId="{623646A5-7D43-4331-B8F6-D01C92EE8405}">
      <dgm:prSet/>
      <dgm:spPr/>
      <dgm:t>
        <a:bodyPr/>
        <a:lstStyle/>
        <a:p>
          <a:endParaRPr lang="en-US" sz="800"/>
        </a:p>
      </dgm:t>
    </dgm:pt>
    <dgm:pt modelId="{B2CD838A-018A-4CB5-95B5-55350F86A3EF}" type="sibTrans" cxnId="{623646A5-7D43-4331-B8F6-D01C92EE8405}">
      <dgm:prSet/>
      <dgm:spPr/>
      <dgm:t>
        <a:bodyPr/>
        <a:lstStyle/>
        <a:p>
          <a:endParaRPr lang="en-US" sz="800"/>
        </a:p>
      </dgm:t>
    </dgm:pt>
    <dgm:pt modelId="{6F659F58-4DE4-4FB9-B684-0B1BE8C66073}">
      <dgm:prSet custT="1"/>
      <dgm:spPr>
        <a:solidFill>
          <a:srgbClr val="00B050"/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800" dirty="0"/>
            <a:t>Kaylee Trottier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dirty="0"/>
            <a:t>Director,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dirty="0"/>
            <a:t>University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dirty="0"/>
            <a:t>Counseling Center</a:t>
          </a:r>
        </a:p>
      </dgm:t>
    </dgm:pt>
    <dgm:pt modelId="{D4CBCEE5-14B0-4D46-A604-880494BD98E8}" type="parTrans" cxnId="{357748C4-EB01-4B6A-A4E1-790D6C49B9B8}">
      <dgm:prSet/>
      <dgm:spPr/>
      <dgm:t>
        <a:bodyPr/>
        <a:lstStyle/>
        <a:p>
          <a:endParaRPr lang="en-US" sz="800"/>
        </a:p>
      </dgm:t>
    </dgm:pt>
    <dgm:pt modelId="{4008CD34-DE9B-4091-9C79-B8998FC86CA2}" type="sibTrans" cxnId="{357748C4-EB01-4B6A-A4E1-790D6C49B9B8}">
      <dgm:prSet/>
      <dgm:spPr/>
      <dgm:t>
        <a:bodyPr/>
        <a:lstStyle/>
        <a:p>
          <a:endParaRPr lang="en-US" sz="800"/>
        </a:p>
      </dgm:t>
    </dgm:pt>
    <dgm:pt modelId="{4299C347-8973-4F16-84F9-356F293AAA6E}">
      <dgm:prSet custT="1"/>
      <dgm:spPr>
        <a:solidFill>
          <a:srgbClr val="00B050"/>
        </a:solidFill>
      </dgm:spPr>
      <dgm:t>
        <a:bodyPr/>
        <a:lstStyle/>
        <a:p>
          <a:pPr algn="ctr">
            <a:spcAft>
              <a:spcPct val="35000"/>
            </a:spcAft>
          </a:pPr>
          <a:r>
            <a:rPr lang="en-US" sz="800" dirty="0"/>
            <a:t>Jessica Doty</a:t>
          </a:r>
        </a:p>
        <a:p>
          <a:pPr algn="ctr">
            <a:spcAft>
              <a:spcPts val="0"/>
            </a:spcAft>
          </a:pPr>
          <a:r>
            <a:rPr lang="en-US" sz="800" dirty="0"/>
            <a:t>Director, </a:t>
          </a:r>
        </a:p>
        <a:p>
          <a:pPr algn="ctr">
            <a:spcAft>
              <a:spcPts val="0"/>
            </a:spcAft>
          </a:pPr>
          <a:r>
            <a:rPr lang="en-US" sz="800" dirty="0"/>
            <a:t>Student Health Services</a:t>
          </a:r>
        </a:p>
      </dgm:t>
    </dgm:pt>
    <dgm:pt modelId="{FD6D3551-E87E-45FA-B32D-CB8F2E4829BD}" type="parTrans" cxnId="{092CEFFB-E371-49D9-A878-75438C20F9D3}">
      <dgm:prSet/>
      <dgm:spPr/>
      <dgm:t>
        <a:bodyPr/>
        <a:lstStyle/>
        <a:p>
          <a:endParaRPr lang="en-US" sz="800"/>
        </a:p>
      </dgm:t>
    </dgm:pt>
    <dgm:pt modelId="{A075789D-4C1D-474B-98A1-6EF72658CCEF}" type="sibTrans" cxnId="{092CEFFB-E371-49D9-A878-75438C20F9D3}">
      <dgm:prSet/>
      <dgm:spPr/>
      <dgm:t>
        <a:bodyPr/>
        <a:lstStyle/>
        <a:p>
          <a:endParaRPr lang="en-US" sz="800"/>
        </a:p>
      </dgm:t>
    </dgm:pt>
    <dgm:pt modelId="{58FDA33A-910A-4FDD-A607-121E3103C10A}">
      <dgm:prSet custT="1"/>
      <dgm:spPr>
        <a:solidFill>
          <a:srgbClr val="00B050"/>
        </a:solidFill>
      </dgm:spPr>
      <dgm:t>
        <a:bodyPr/>
        <a:lstStyle/>
        <a:p>
          <a:r>
            <a:rPr lang="en-US" sz="800" dirty="0"/>
            <a:t>Mark Lien</a:t>
          </a:r>
        </a:p>
        <a:p>
          <a:r>
            <a:rPr lang="en-US" sz="800" dirty="0"/>
            <a:t>Director,</a:t>
          </a:r>
        </a:p>
        <a:p>
          <a:r>
            <a:rPr lang="en-US" sz="800" dirty="0"/>
            <a:t>Finance &amp; Facilities</a:t>
          </a:r>
        </a:p>
      </dgm:t>
    </dgm:pt>
    <dgm:pt modelId="{5C0CCBDC-3F76-41C1-88DB-5122D2DD474B}" type="parTrans" cxnId="{1A7E500A-D1D6-4F48-A826-A9CD3803A0CE}">
      <dgm:prSet/>
      <dgm:spPr/>
      <dgm:t>
        <a:bodyPr/>
        <a:lstStyle/>
        <a:p>
          <a:endParaRPr lang="en-US" sz="800"/>
        </a:p>
      </dgm:t>
    </dgm:pt>
    <dgm:pt modelId="{958D5761-F363-4920-976A-6BA22953F9F9}" type="sibTrans" cxnId="{1A7E500A-D1D6-4F48-A826-A9CD3803A0CE}">
      <dgm:prSet/>
      <dgm:spPr/>
      <dgm:t>
        <a:bodyPr/>
        <a:lstStyle/>
        <a:p>
          <a:endParaRPr lang="en-US" sz="800"/>
        </a:p>
      </dgm:t>
    </dgm:pt>
    <dgm:pt modelId="{54874FF7-24FB-41B4-A01C-950B317C4BF2}">
      <dgm:prSet custT="1"/>
      <dgm:spPr>
        <a:solidFill>
          <a:srgbClr val="00B050"/>
        </a:solidFill>
      </dgm:spPr>
      <dgm:t>
        <a:bodyPr/>
        <a:lstStyle/>
        <a:p>
          <a:r>
            <a:rPr lang="en-US" sz="800" dirty="0"/>
            <a:t>Vacant</a:t>
          </a:r>
        </a:p>
        <a:p>
          <a:r>
            <a:rPr lang="en-US" sz="800" dirty="0"/>
            <a:t>Assoc. Director, Residence Life</a:t>
          </a:r>
        </a:p>
      </dgm:t>
    </dgm:pt>
    <dgm:pt modelId="{9521EFAC-EB3C-4894-9321-886CEA7B6F69}" type="parTrans" cxnId="{65C40283-B622-42E8-A67B-9A8F41C937F3}">
      <dgm:prSet/>
      <dgm:spPr/>
      <dgm:t>
        <a:bodyPr/>
        <a:lstStyle/>
        <a:p>
          <a:endParaRPr lang="en-US" sz="800"/>
        </a:p>
      </dgm:t>
    </dgm:pt>
    <dgm:pt modelId="{2DCF66FF-AAE9-41DB-9A92-406059DD79A7}" type="sibTrans" cxnId="{65C40283-B622-42E8-A67B-9A8F41C937F3}">
      <dgm:prSet/>
      <dgm:spPr/>
      <dgm:t>
        <a:bodyPr/>
        <a:lstStyle/>
        <a:p>
          <a:endParaRPr lang="en-US" sz="800"/>
        </a:p>
      </dgm:t>
    </dgm:pt>
    <dgm:pt modelId="{81E967E3-CE5B-4E58-9675-F28CC92FF6B2}">
      <dgm:prSet custT="1"/>
      <dgm:spPr>
        <a:solidFill>
          <a:srgbClr val="00B050"/>
        </a:solidFill>
      </dgm:spPr>
      <dgm:t>
        <a:bodyPr/>
        <a:lstStyle/>
        <a:p>
          <a:pPr>
            <a:spcAft>
              <a:spcPct val="35000"/>
            </a:spcAft>
          </a:pPr>
          <a:r>
            <a:rPr lang="en-US" sz="800" dirty="0"/>
            <a:t>Dustin Frize</a:t>
          </a:r>
        </a:p>
        <a:p>
          <a:pPr>
            <a:spcAft>
              <a:spcPts val="0"/>
            </a:spcAft>
          </a:pPr>
          <a:r>
            <a:rPr lang="en-US" sz="800" dirty="0"/>
            <a:t>Assoc. Director,</a:t>
          </a:r>
        </a:p>
        <a:p>
          <a:pPr>
            <a:spcAft>
              <a:spcPts val="0"/>
            </a:spcAft>
          </a:pPr>
          <a:r>
            <a:rPr lang="en-US" sz="800" dirty="0"/>
            <a:t>Dining Services &amp; Culinary Support Services</a:t>
          </a:r>
        </a:p>
      </dgm:t>
    </dgm:pt>
    <dgm:pt modelId="{E12FCE07-3E2B-4F78-8DD5-E6811D0C6425}" type="parTrans" cxnId="{69081FB3-E51B-47CB-8CBC-610956005209}">
      <dgm:prSet/>
      <dgm:spPr/>
      <dgm:t>
        <a:bodyPr/>
        <a:lstStyle/>
        <a:p>
          <a:endParaRPr lang="en-US" sz="800"/>
        </a:p>
      </dgm:t>
    </dgm:pt>
    <dgm:pt modelId="{BC7A1D59-BC99-4F2A-990D-6F7D0759F21E}" type="sibTrans" cxnId="{69081FB3-E51B-47CB-8CBC-610956005209}">
      <dgm:prSet/>
      <dgm:spPr/>
      <dgm:t>
        <a:bodyPr/>
        <a:lstStyle/>
        <a:p>
          <a:endParaRPr lang="en-US" sz="800"/>
        </a:p>
      </dgm:t>
    </dgm:pt>
    <dgm:pt modelId="{B4462A62-820E-4DA8-B59D-ECD2D5912E02}">
      <dgm:prSet phldrT="[Text]" custT="1"/>
      <dgm:spPr>
        <a:solidFill>
          <a:srgbClr val="00B05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800" dirty="0"/>
            <a:t>Dr. Cassie Gerhardt</a:t>
          </a:r>
        </a:p>
        <a:p>
          <a:pPr>
            <a:spcAft>
              <a:spcPts val="0"/>
            </a:spcAft>
          </a:pPr>
          <a:r>
            <a:rPr lang="en-US" sz="800" dirty="0"/>
            <a:t>Assoc.</a:t>
          </a:r>
        </a:p>
        <a:p>
          <a:pPr>
            <a:spcAft>
              <a:spcPts val="0"/>
            </a:spcAft>
          </a:pPr>
          <a:r>
            <a:rPr lang="en-US" sz="800" dirty="0"/>
            <a:t>VP for</a:t>
          </a:r>
        </a:p>
        <a:p>
          <a:pPr>
            <a:spcAft>
              <a:spcPts val="0"/>
            </a:spcAft>
          </a:pPr>
          <a:r>
            <a:rPr lang="en-US" sz="800" dirty="0"/>
            <a:t>Student Affairs</a:t>
          </a:r>
        </a:p>
      </dgm:t>
    </dgm:pt>
    <dgm:pt modelId="{C4497039-8DEA-41E7-8019-51EDD11E3551}" type="parTrans" cxnId="{DEFC5647-7CD8-49C2-AB47-944F8A175427}">
      <dgm:prSet/>
      <dgm:spPr/>
      <dgm:t>
        <a:bodyPr/>
        <a:lstStyle/>
        <a:p>
          <a:endParaRPr lang="en-US" sz="800"/>
        </a:p>
      </dgm:t>
    </dgm:pt>
    <dgm:pt modelId="{915913F7-CBE8-4E24-B84D-02BB5E872905}" type="sibTrans" cxnId="{DEFC5647-7CD8-49C2-AB47-944F8A175427}">
      <dgm:prSet/>
      <dgm:spPr/>
      <dgm:t>
        <a:bodyPr/>
        <a:lstStyle/>
        <a:p>
          <a:endParaRPr lang="en-US" sz="800"/>
        </a:p>
      </dgm:t>
    </dgm:pt>
    <dgm:pt modelId="{0CAD1DD8-52BD-4E16-81C1-87C961AA6C2F}">
      <dgm:prSet custT="1"/>
      <dgm:spPr>
        <a:solidFill>
          <a:srgbClr val="00B050"/>
        </a:solidFill>
      </dgm:spPr>
      <dgm:t>
        <a:bodyPr/>
        <a:lstStyle/>
        <a:p>
          <a:pPr algn="ctr"/>
          <a:r>
            <a:rPr lang="en-US" sz="800" dirty="0"/>
            <a:t>Kristi Okerlund</a:t>
          </a:r>
        </a:p>
        <a:p>
          <a:pPr algn="ctr"/>
          <a:r>
            <a:rPr lang="en-US" sz="800" dirty="0"/>
            <a:t>Director, </a:t>
          </a:r>
        </a:p>
        <a:p>
          <a:pPr algn="ctr"/>
          <a:r>
            <a:rPr lang="en-US" sz="800" dirty="0"/>
            <a:t>Student Involvement &amp; Parent Programs</a:t>
          </a:r>
        </a:p>
      </dgm:t>
    </dgm:pt>
    <dgm:pt modelId="{7D348DDF-3487-44CF-B906-ECDB50A843DB}" type="parTrans" cxnId="{C2A9CFF3-2466-414C-B620-B822AC0CD93D}">
      <dgm:prSet/>
      <dgm:spPr/>
      <dgm:t>
        <a:bodyPr/>
        <a:lstStyle/>
        <a:p>
          <a:endParaRPr lang="en-US" sz="800"/>
        </a:p>
      </dgm:t>
    </dgm:pt>
    <dgm:pt modelId="{A08CC840-7252-46E3-A408-508F3D3834BE}" type="sibTrans" cxnId="{C2A9CFF3-2466-414C-B620-B822AC0CD93D}">
      <dgm:prSet/>
      <dgm:spPr/>
      <dgm:t>
        <a:bodyPr/>
        <a:lstStyle/>
        <a:p>
          <a:endParaRPr lang="en-US" sz="800"/>
        </a:p>
      </dgm:t>
    </dgm:pt>
    <dgm:pt modelId="{84969CFE-5F42-400D-8C9D-BB7659F334C5}">
      <dgm:prSet custT="1"/>
      <dgm:spPr>
        <a:solidFill>
          <a:srgbClr val="00B050"/>
        </a:solidFill>
      </dgm:spPr>
      <dgm:t>
        <a:bodyPr/>
        <a:lstStyle/>
        <a:p>
          <a:r>
            <a:rPr lang="en-US" sz="800" dirty="0"/>
            <a:t>Cheryl Grew-Gillen</a:t>
          </a:r>
        </a:p>
        <a:p>
          <a:r>
            <a:rPr lang="en-US" sz="800" dirty="0"/>
            <a:t> Director,</a:t>
          </a:r>
        </a:p>
        <a:p>
          <a:r>
            <a:rPr lang="en-US" sz="800" dirty="0"/>
            <a:t>Memorial Union</a:t>
          </a:r>
        </a:p>
      </dgm:t>
    </dgm:pt>
    <dgm:pt modelId="{4188DEA1-41D5-469E-8529-5140D6644728}" type="parTrans" cxnId="{9C382E78-47D8-458B-9863-5C7CC63A768A}">
      <dgm:prSet/>
      <dgm:spPr/>
      <dgm:t>
        <a:bodyPr/>
        <a:lstStyle/>
        <a:p>
          <a:endParaRPr lang="en-US" sz="800"/>
        </a:p>
      </dgm:t>
    </dgm:pt>
    <dgm:pt modelId="{A45BD44C-684C-4E91-8DD9-BB324349B058}" type="sibTrans" cxnId="{9C382E78-47D8-458B-9863-5C7CC63A768A}">
      <dgm:prSet/>
      <dgm:spPr/>
      <dgm:t>
        <a:bodyPr/>
        <a:lstStyle/>
        <a:p>
          <a:endParaRPr lang="en-US" sz="800"/>
        </a:p>
      </dgm:t>
    </dgm:pt>
    <dgm:pt modelId="{627AED30-42EC-4643-B7F0-0B32C6CC1800}">
      <dgm:prSet custT="1"/>
      <dgm:spPr>
        <a:solidFill>
          <a:srgbClr val="00B050"/>
        </a:solidFill>
      </dgm:spPr>
      <dgm:t>
        <a:bodyPr/>
        <a:lstStyle/>
        <a:p>
          <a:r>
            <a:rPr lang="en-US" sz="800" dirty="0"/>
            <a:t>Carissa Sigdahl </a:t>
          </a:r>
        </a:p>
        <a:p>
          <a:r>
            <a:rPr lang="en-US" sz="800" dirty="0"/>
            <a:t>Manager,</a:t>
          </a:r>
        </a:p>
        <a:p>
          <a:r>
            <a:rPr lang="en-US" sz="800" dirty="0"/>
            <a:t> Dining Services Budget Accounts</a:t>
          </a:r>
        </a:p>
      </dgm:t>
    </dgm:pt>
    <dgm:pt modelId="{6590BA52-5A64-4B07-B9CB-D3B7B0DEB13F}" type="sibTrans" cxnId="{DC01D6AE-A6C5-48CB-9FAC-DCA79FB5FEE7}">
      <dgm:prSet/>
      <dgm:spPr/>
      <dgm:t>
        <a:bodyPr/>
        <a:lstStyle/>
        <a:p>
          <a:endParaRPr lang="en-US" sz="800"/>
        </a:p>
      </dgm:t>
    </dgm:pt>
    <dgm:pt modelId="{32AA239E-79D2-4BA5-9750-832BC0BFA08D}" type="parTrans" cxnId="{DC01D6AE-A6C5-48CB-9FAC-DCA79FB5FEE7}">
      <dgm:prSet/>
      <dgm:spPr/>
      <dgm:t>
        <a:bodyPr/>
        <a:lstStyle/>
        <a:p>
          <a:endParaRPr lang="en-US" sz="800"/>
        </a:p>
      </dgm:t>
    </dgm:pt>
    <dgm:pt modelId="{5ADBAC78-6EF0-408B-BE14-F5545DAC8D8A}">
      <dgm:prSet custT="1"/>
      <dgm:spPr>
        <a:solidFill>
          <a:srgbClr val="00B050"/>
        </a:solidFill>
      </dgm:spPr>
      <dgm:t>
        <a:bodyPr/>
        <a:lstStyle/>
        <a:p>
          <a:pPr algn="ctr"/>
          <a:r>
            <a:rPr lang="en-US" sz="800" dirty="0"/>
            <a:t>Ed Martin</a:t>
          </a:r>
        </a:p>
        <a:p>
          <a:pPr algn="ctr"/>
          <a:r>
            <a:rPr lang="en-US" sz="800" dirty="0"/>
            <a:t>Assistant Director,</a:t>
          </a:r>
        </a:p>
        <a:p>
          <a:pPr algn="ctr"/>
          <a:r>
            <a:rPr lang="en-US" sz="800" dirty="0"/>
            <a:t> Retail Dining</a:t>
          </a:r>
        </a:p>
      </dgm:t>
    </dgm:pt>
    <dgm:pt modelId="{10ECF062-45A5-4005-B623-BAA17FB26AAC}" type="sibTrans" cxnId="{52E1C90B-372F-4954-B9CC-2B3D72530C8A}">
      <dgm:prSet/>
      <dgm:spPr/>
      <dgm:t>
        <a:bodyPr/>
        <a:lstStyle/>
        <a:p>
          <a:endParaRPr lang="en-US" sz="800"/>
        </a:p>
      </dgm:t>
    </dgm:pt>
    <dgm:pt modelId="{97690519-38F0-48F1-875B-16FAB58689CC}" type="parTrans" cxnId="{52E1C90B-372F-4954-B9CC-2B3D72530C8A}">
      <dgm:prSet/>
      <dgm:spPr/>
      <dgm:t>
        <a:bodyPr/>
        <a:lstStyle/>
        <a:p>
          <a:endParaRPr lang="en-US" sz="800"/>
        </a:p>
      </dgm:t>
    </dgm:pt>
    <dgm:pt modelId="{840F68BB-B2BE-40E1-95E5-F0D9D068AA94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000" dirty="0"/>
            <a:t>Dr. Art Malloy</a:t>
          </a:r>
        </a:p>
        <a:p>
          <a:r>
            <a:rPr lang="en-US" sz="1000" dirty="0"/>
            <a:t>  VP for</a:t>
          </a:r>
        </a:p>
        <a:p>
          <a:r>
            <a:rPr lang="en-US" sz="1000" dirty="0"/>
            <a:t>Student Affairs</a:t>
          </a:r>
        </a:p>
      </dgm:t>
    </dgm:pt>
    <dgm:pt modelId="{6B13B399-0C41-44A6-B68C-80895A2C6139}" type="sibTrans" cxnId="{7A8AA1E5-C9AC-4F13-A9B2-A4583DE448FD}">
      <dgm:prSet/>
      <dgm:spPr/>
      <dgm:t>
        <a:bodyPr/>
        <a:lstStyle/>
        <a:p>
          <a:endParaRPr lang="en-US" sz="800"/>
        </a:p>
      </dgm:t>
    </dgm:pt>
    <dgm:pt modelId="{13BF160A-8D78-4E83-90B5-7501F2FF2DCB}" type="parTrans" cxnId="{7A8AA1E5-C9AC-4F13-A9B2-A4583DE448FD}">
      <dgm:prSet/>
      <dgm:spPr/>
      <dgm:t>
        <a:bodyPr/>
        <a:lstStyle/>
        <a:p>
          <a:endParaRPr lang="en-US" sz="800"/>
        </a:p>
      </dgm:t>
    </dgm:pt>
    <dgm:pt modelId="{837B2342-8868-4D16-889A-C0E81111984F}">
      <dgm:prSet phldrT="[Text]" custT="1"/>
      <dgm:spPr>
        <a:solidFill>
          <a:srgbClr val="00B050"/>
        </a:solidFill>
      </dgm:spPr>
      <dgm:t>
        <a:bodyPr/>
        <a:lstStyle/>
        <a:p>
          <a:pPr>
            <a:spcAft>
              <a:spcPct val="35000"/>
            </a:spcAft>
          </a:pPr>
          <a:r>
            <a:rPr lang="en-US" sz="800" dirty="0"/>
            <a:t>Lynette Geatz</a:t>
          </a:r>
        </a:p>
        <a:p>
          <a:pPr>
            <a:spcAft>
              <a:spcPts val="0"/>
            </a:spcAft>
          </a:pPr>
          <a:r>
            <a:rPr lang="en-US" sz="800" dirty="0"/>
            <a:t>Executive Director, Operations &amp; Business Affairs</a:t>
          </a:r>
        </a:p>
      </dgm:t>
    </dgm:pt>
    <dgm:pt modelId="{69BF97F8-7D34-495F-A544-46E16686F35B}" type="sibTrans" cxnId="{4C5AA603-A41F-4EB3-9246-3BD23C8EBE2F}">
      <dgm:prSet/>
      <dgm:spPr/>
      <dgm:t>
        <a:bodyPr/>
        <a:lstStyle/>
        <a:p>
          <a:endParaRPr lang="en-US" sz="800"/>
        </a:p>
      </dgm:t>
    </dgm:pt>
    <dgm:pt modelId="{C1376457-CA67-48C3-82C8-66E3ABDFA49C}" type="parTrans" cxnId="{4C5AA603-A41F-4EB3-9246-3BD23C8EBE2F}">
      <dgm:prSet/>
      <dgm:spPr/>
      <dgm:t>
        <a:bodyPr/>
        <a:lstStyle/>
        <a:p>
          <a:endParaRPr lang="en-US" sz="800"/>
        </a:p>
      </dgm:t>
    </dgm:pt>
    <dgm:pt modelId="{C43D31D2-B089-46DA-A179-06A033876348}">
      <dgm:prSet custT="1"/>
      <dgm:spPr>
        <a:solidFill>
          <a:srgbClr val="00B050"/>
        </a:solidFill>
      </dgm:spPr>
      <dgm:t>
        <a:bodyPr/>
        <a:lstStyle/>
        <a:p>
          <a:r>
            <a:rPr lang="en-US" sz="800" dirty="0"/>
            <a:t>Suzanne Gandrud</a:t>
          </a:r>
        </a:p>
        <a:p>
          <a:r>
            <a:rPr lang="en-US" sz="800" dirty="0"/>
            <a:t>Director,</a:t>
          </a:r>
        </a:p>
        <a:p>
          <a:r>
            <a:rPr lang="en-US" sz="800" dirty="0"/>
            <a:t> Fiscal Operations</a:t>
          </a:r>
        </a:p>
      </dgm:t>
    </dgm:pt>
    <dgm:pt modelId="{C961CCC6-64ED-46F9-9290-6C19BCD2AA1D}" type="sibTrans" cxnId="{7CDCA6A0-2F57-44E9-8425-39ADAB612304}">
      <dgm:prSet/>
      <dgm:spPr/>
      <dgm:t>
        <a:bodyPr/>
        <a:lstStyle/>
        <a:p>
          <a:endParaRPr lang="en-US" sz="800"/>
        </a:p>
      </dgm:t>
    </dgm:pt>
    <dgm:pt modelId="{F899622F-AD5F-4DBE-AFE2-6F2D7083F45F}" type="parTrans" cxnId="{7CDCA6A0-2F57-44E9-8425-39ADAB612304}">
      <dgm:prSet/>
      <dgm:spPr/>
      <dgm:t>
        <a:bodyPr/>
        <a:lstStyle/>
        <a:p>
          <a:endParaRPr lang="en-US" sz="800"/>
        </a:p>
      </dgm:t>
    </dgm:pt>
    <dgm:pt modelId="{5A512186-8F6D-4609-A363-79725CBBA7CA}">
      <dgm:prSet custT="1"/>
      <dgm:spPr>
        <a:solidFill>
          <a:srgbClr val="00B050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sz="800" dirty="0"/>
            <a:t>Nessa Halvorson</a:t>
          </a:r>
        </a:p>
        <a:p>
          <a:pPr>
            <a:lnSpc>
              <a:spcPct val="100000"/>
            </a:lnSpc>
          </a:pPr>
          <a:r>
            <a:rPr lang="en-US" sz="800" dirty="0"/>
            <a:t>Executive Assistant/ Administrative Officer</a:t>
          </a:r>
        </a:p>
      </dgm:t>
    </dgm:pt>
    <dgm:pt modelId="{1FB338E0-ABF7-4561-8AE4-E1430919DACF}" type="parTrans" cxnId="{94D49217-997B-4996-AB04-85140D617228}">
      <dgm:prSet/>
      <dgm:spPr/>
      <dgm:t>
        <a:bodyPr/>
        <a:lstStyle/>
        <a:p>
          <a:endParaRPr lang="en-US"/>
        </a:p>
      </dgm:t>
    </dgm:pt>
    <dgm:pt modelId="{4DFA7590-12CD-46CA-87F0-202D35D22547}" type="sibTrans" cxnId="{94D49217-997B-4996-AB04-85140D617228}">
      <dgm:prSet/>
      <dgm:spPr/>
      <dgm:t>
        <a:bodyPr/>
        <a:lstStyle/>
        <a:p>
          <a:endParaRPr lang="en-US"/>
        </a:p>
      </dgm:t>
    </dgm:pt>
    <dgm:pt modelId="{DE749E61-BD0C-435A-8C42-B375CDAE2987}">
      <dgm:prSet/>
      <dgm:spPr>
        <a:solidFill>
          <a:srgbClr val="00B050"/>
        </a:solidFill>
      </dgm:spPr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E62A6788-F222-41D9-8D92-A653888814DC}" type="parTrans" cxnId="{58035591-52D9-485A-AB27-F01027BF006D}">
      <dgm:prSet/>
      <dgm:spPr/>
      <dgm:t>
        <a:bodyPr/>
        <a:lstStyle/>
        <a:p>
          <a:endParaRPr lang="en-US"/>
        </a:p>
      </dgm:t>
    </dgm:pt>
    <dgm:pt modelId="{E7CE87B1-582C-43D2-AC4D-31C7DFD8EC9A}" type="sibTrans" cxnId="{58035591-52D9-485A-AB27-F01027BF006D}">
      <dgm:prSet/>
      <dgm:spPr/>
      <dgm:t>
        <a:bodyPr/>
        <a:lstStyle/>
        <a:p>
          <a:endParaRPr lang="en-US"/>
        </a:p>
      </dgm:t>
    </dgm:pt>
    <dgm:pt modelId="{BD8893A9-A8F5-48C4-8862-5276C6454552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194CA2E9-64C5-43AC-BE25-298EAC8ED93B}" type="parTrans" cxnId="{440AB022-ED3D-47D9-AB79-C6F0457BC70F}">
      <dgm:prSet/>
      <dgm:spPr/>
      <dgm:t>
        <a:bodyPr/>
        <a:lstStyle/>
        <a:p>
          <a:endParaRPr lang="en-US"/>
        </a:p>
      </dgm:t>
    </dgm:pt>
    <dgm:pt modelId="{4C269A6B-4656-4F22-B8AD-6921920ECF66}" type="sibTrans" cxnId="{440AB022-ED3D-47D9-AB79-C6F0457BC70F}">
      <dgm:prSet/>
      <dgm:spPr/>
      <dgm:t>
        <a:bodyPr/>
        <a:lstStyle/>
        <a:p>
          <a:endParaRPr lang="en-US"/>
        </a:p>
      </dgm:t>
    </dgm:pt>
    <dgm:pt modelId="{CCF34857-BD4A-46A9-BC98-59609919B6DE}">
      <dgm:prSet/>
      <dgm:spPr>
        <a:solidFill>
          <a:srgbClr val="00B050"/>
        </a:solidFill>
      </dgm:spPr>
      <dgm:t>
        <a:bodyPr/>
        <a:lstStyle/>
        <a:p>
          <a:r>
            <a:rPr lang="en-US" dirty="0"/>
            <a:t>Gwen Puckett</a:t>
          </a:r>
        </a:p>
        <a:p>
          <a:r>
            <a:rPr lang="en-US" dirty="0"/>
            <a:t>Director,</a:t>
          </a:r>
        </a:p>
        <a:p>
          <a:r>
            <a:rPr lang="en-US" dirty="0"/>
            <a:t>University</a:t>
          </a:r>
        </a:p>
        <a:p>
          <a:r>
            <a:rPr lang="en-US" dirty="0"/>
            <a:t>Children’s Learning Center</a:t>
          </a:r>
        </a:p>
      </dgm:t>
    </dgm:pt>
    <dgm:pt modelId="{739F3182-A36A-43B8-BFFC-A8C757608996}" type="parTrans" cxnId="{29D1860A-BE30-4ECA-A5FD-DB5E5454F632}">
      <dgm:prSet/>
      <dgm:spPr/>
      <dgm:t>
        <a:bodyPr/>
        <a:lstStyle/>
        <a:p>
          <a:endParaRPr lang="en-US"/>
        </a:p>
      </dgm:t>
    </dgm:pt>
    <dgm:pt modelId="{0E28986E-F811-449D-B1EA-F3BE6703DBC2}" type="sibTrans" cxnId="{29D1860A-BE30-4ECA-A5FD-DB5E5454F632}">
      <dgm:prSet/>
      <dgm:spPr/>
      <dgm:t>
        <a:bodyPr/>
        <a:lstStyle/>
        <a:p>
          <a:endParaRPr lang="en-US"/>
        </a:p>
      </dgm:t>
    </dgm:pt>
    <dgm:pt modelId="{46496D9C-84BA-4CFA-8EA2-01F205BA70B7}" type="pres">
      <dgm:prSet presAssocID="{6C42C3EB-6A10-464A-821E-1D26C31D7B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A6BDB4E-938F-45E1-BDC4-9D6551E62B01}" type="pres">
      <dgm:prSet presAssocID="{840F68BB-B2BE-40E1-95E5-F0D9D068AA94}" presName="hierRoot1" presStyleCnt="0">
        <dgm:presLayoutVars>
          <dgm:hierBranch val="init"/>
        </dgm:presLayoutVars>
      </dgm:prSet>
      <dgm:spPr/>
    </dgm:pt>
    <dgm:pt modelId="{F85A2292-6C85-4C8B-A43D-CB10C9E8293B}" type="pres">
      <dgm:prSet presAssocID="{840F68BB-B2BE-40E1-95E5-F0D9D068AA94}" presName="rootComposite1" presStyleCnt="0"/>
      <dgm:spPr/>
    </dgm:pt>
    <dgm:pt modelId="{A2B35781-58F2-47F9-964B-A60504D8E1C1}" type="pres">
      <dgm:prSet presAssocID="{840F68BB-B2BE-40E1-95E5-F0D9D068AA94}" presName="rootText1" presStyleLbl="node0" presStyleIdx="0" presStyleCnt="2" custScaleX="201603" custScaleY="246738" custLinFactNeighborX="26510" custLinFactNeighborY="-60088">
        <dgm:presLayoutVars>
          <dgm:chPref val="3"/>
        </dgm:presLayoutVars>
      </dgm:prSet>
      <dgm:spPr/>
    </dgm:pt>
    <dgm:pt modelId="{AF325FD4-7C75-4E71-B55B-B4A2211F61D5}" type="pres">
      <dgm:prSet presAssocID="{840F68BB-B2BE-40E1-95E5-F0D9D068AA94}" presName="rootPict1" presStyleLbl="alignImgPlace1" presStyleIdx="0" presStyleCnt="21" custScaleX="147471" custScaleY="165449" custLinFactNeighborX="-54326" custLinFactNeighborY="-8093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B99FF3BD-0576-45DB-934A-39E6ED0BE6C0}" type="pres">
      <dgm:prSet presAssocID="{840F68BB-B2BE-40E1-95E5-F0D9D068AA94}" presName="rootConnector1" presStyleLbl="node1" presStyleIdx="0" presStyleCnt="0"/>
      <dgm:spPr/>
    </dgm:pt>
    <dgm:pt modelId="{7D36C73A-8BFE-4409-97A7-928F8F433DDE}" type="pres">
      <dgm:prSet presAssocID="{840F68BB-B2BE-40E1-95E5-F0D9D068AA94}" presName="hierChild2" presStyleCnt="0"/>
      <dgm:spPr/>
    </dgm:pt>
    <dgm:pt modelId="{7D892A96-70B6-4EAE-BBC7-C31CD054412E}" type="pres">
      <dgm:prSet presAssocID="{C1376457-CA67-48C3-82C8-66E3ABDFA49C}" presName="Name37" presStyleLbl="parChTrans1D2" presStyleIdx="0" presStyleCnt="5"/>
      <dgm:spPr/>
    </dgm:pt>
    <dgm:pt modelId="{02A212F8-1C38-4B77-88FF-FBB35207501D}" type="pres">
      <dgm:prSet presAssocID="{837B2342-8868-4D16-889A-C0E81111984F}" presName="hierRoot2" presStyleCnt="0">
        <dgm:presLayoutVars>
          <dgm:hierBranch val="init"/>
        </dgm:presLayoutVars>
      </dgm:prSet>
      <dgm:spPr/>
    </dgm:pt>
    <dgm:pt modelId="{86837C40-042F-4799-9BD3-43B0421FCD31}" type="pres">
      <dgm:prSet presAssocID="{837B2342-8868-4D16-889A-C0E81111984F}" presName="rootComposite" presStyleCnt="0"/>
      <dgm:spPr/>
    </dgm:pt>
    <dgm:pt modelId="{8C57CC4A-8E1C-4A8F-997E-C991DC128F79}" type="pres">
      <dgm:prSet presAssocID="{837B2342-8868-4D16-889A-C0E81111984F}" presName="rootText" presStyleLbl="node2" presStyleIdx="0" presStyleCnt="5" custScaleX="201451" custScaleY="245190" custLinFactNeighborX="21258">
        <dgm:presLayoutVars>
          <dgm:chPref val="3"/>
        </dgm:presLayoutVars>
      </dgm:prSet>
      <dgm:spPr/>
    </dgm:pt>
    <dgm:pt modelId="{51CDE18E-8746-49E9-97B4-42458ABD9210}" type="pres">
      <dgm:prSet presAssocID="{837B2342-8868-4D16-889A-C0E81111984F}" presName="rootPict" presStyleLbl="alignImgPlace1" presStyleIdx="1" presStyleCnt="21" custAng="10800000" custFlipVert="1" custScaleX="97523" custScaleY="160807" custLinFactNeighborX="-89524" custLinFactNeighborY="-1844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2000" r="-52000"/>
          </a:stretch>
        </a:blipFill>
      </dgm:spPr>
    </dgm:pt>
    <dgm:pt modelId="{92BCC830-4C64-4709-A403-AE38899DA66B}" type="pres">
      <dgm:prSet presAssocID="{837B2342-8868-4D16-889A-C0E81111984F}" presName="rootConnector" presStyleLbl="node2" presStyleIdx="0" presStyleCnt="5"/>
      <dgm:spPr/>
    </dgm:pt>
    <dgm:pt modelId="{8A1F68F3-2FD5-44E5-BE95-60A04C8D69D0}" type="pres">
      <dgm:prSet presAssocID="{837B2342-8868-4D16-889A-C0E81111984F}" presName="hierChild4" presStyleCnt="0"/>
      <dgm:spPr/>
    </dgm:pt>
    <dgm:pt modelId="{85370E4C-B397-4728-86C6-8E101DD18747}" type="pres">
      <dgm:prSet presAssocID="{F899622F-AD5F-4DBE-AFE2-6F2D7083F45F}" presName="Name37" presStyleLbl="parChTrans1D3" presStyleIdx="0" presStyleCnt="14"/>
      <dgm:spPr/>
    </dgm:pt>
    <dgm:pt modelId="{28F11230-C5E8-4719-84A5-226D10D1BB09}" type="pres">
      <dgm:prSet presAssocID="{C43D31D2-B089-46DA-A179-06A033876348}" presName="hierRoot2" presStyleCnt="0">
        <dgm:presLayoutVars>
          <dgm:hierBranch val="init"/>
        </dgm:presLayoutVars>
      </dgm:prSet>
      <dgm:spPr/>
    </dgm:pt>
    <dgm:pt modelId="{6415F7E8-84DE-440D-8AD3-766D2CE12E8A}" type="pres">
      <dgm:prSet presAssocID="{C43D31D2-B089-46DA-A179-06A033876348}" presName="rootComposite" presStyleCnt="0"/>
      <dgm:spPr/>
    </dgm:pt>
    <dgm:pt modelId="{A010867E-2BA2-45A9-A1B8-9EF9780D1953}" type="pres">
      <dgm:prSet presAssocID="{C43D31D2-B089-46DA-A179-06A033876348}" presName="rootText" presStyleLbl="node3" presStyleIdx="0" presStyleCnt="14" custScaleX="201603" custScaleY="246738" custLinFactNeighborX="18068" custLinFactNeighborY="33926">
        <dgm:presLayoutVars>
          <dgm:chPref val="3"/>
        </dgm:presLayoutVars>
      </dgm:prSet>
      <dgm:spPr/>
    </dgm:pt>
    <dgm:pt modelId="{08A1F5EC-E5FA-4C13-BEC9-62C918E8F01E}" type="pres">
      <dgm:prSet presAssocID="{C43D31D2-B089-46DA-A179-06A033876348}" presName="rootPict" presStyleLbl="alignImgPlace1" presStyleIdx="2" presStyleCnt="21" custScaleX="142555" custScaleY="143784" custLinFactNeighborX="-72558" custLinFactNeighborY="4870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6928A017-4FC9-4F86-BBDD-28237FADD67D}" type="pres">
      <dgm:prSet presAssocID="{C43D31D2-B089-46DA-A179-06A033876348}" presName="rootConnector" presStyleLbl="node3" presStyleIdx="0" presStyleCnt="14"/>
      <dgm:spPr/>
    </dgm:pt>
    <dgm:pt modelId="{6D300889-E29B-4EB9-9BCB-6240C825ACC8}" type="pres">
      <dgm:prSet presAssocID="{C43D31D2-B089-46DA-A179-06A033876348}" presName="hierChild4" presStyleCnt="0"/>
      <dgm:spPr/>
    </dgm:pt>
    <dgm:pt modelId="{BC045AF1-091B-4D8E-A12C-32A6CEEBB368}" type="pres">
      <dgm:prSet presAssocID="{C43D31D2-B089-46DA-A179-06A033876348}" presName="hierChild5" presStyleCnt="0"/>
      <dgm:spPr/>
    </dgm:pt>
    <dgm:pt modelId="{98004FEB-18F1-438F-AEA6-771B1212C269}" type="pres">
      <dgm:prSet presAssocID="{1FB338E0-ABF7-4561-8AE4-E1430919DACF}" presName="Name37" presStyleLbl="parChTrans1D3" presStyleIdx="1" presStyleCnt="14"/>
      <dgm:spPr/>
    </dgm:pt>
    <dgm:pt modelId="{F8CDEB2D-DCC8-49EC-B799-E3C5BD029518}" type="pres">
      <dgm:prSet presAssocID="{5A512186-8F6D-4609-A363-79725CBBA7CA}" presName="hierRoot2" presStyleCnt="0">
        <dgm:presLayoutVars>
          <dgm:hierBranch val="init"/>
        </dgm:presLayoutVars>
      </dgm:prSet>
      <dgm:spPr/>
    </dgm:pt>
    <dgm:pt modelId="{E003B9D1-0CEE-45D7-A94D-8767A9FBB5C1}" type="pres">
      <dgm:prSet presAssocID="{5A512186-8F6D-4609-A363-79725CBBA7CA}" presName="rootComposite" presStyleCnt="0"/>
      <dgm:spPr/>
    </dgm:pt>
    <dgm:pt modelId="{22EAD3D6-DC0C-4A68-AED1-D72B40F20A4B}" type="pres">
      <dgm:prSet presAssocID="{5A512186-8F6D-4609-A363-79725CBBA7CA}" presName="rootText" presStyleLbl="node3" presStyleIdx="1" presStyleCnt="14" custScaleX="201451" custScaleY="245742" custLinFactNeighborX="27006" custLinFactNeighborY="33901">
        <dgm:presLayoutVars>
          <dgm:chPref val="3"/>
        </dgm:presLayoutVars>
      </dgm:prSet>
      <dgm:spPr/>
    </dgm:pt>
    <dgm:pt modelId="{C08E5F27-2BD1-49DA-ABDF-2920FD550CE9}" type="pres">
      <dgm:prSet presAssocID="{5A512186-8F6D-4609-A363-79725CBBA7CA}" presName="rootPict" presStyleLbl="alignImgPlace1" presStyleIdx="3" presStyleCnt="21" custScaleX="91651" custScaleY="154815" custLinFactX="400000" custLinFactY="532324" custLinFactNeighborX="472196" custLinFactNeighborY="600000"/>
      <dgm:spPr/>
    </dgm:pt>
    <dgm:pt modelId="{ABA36868-EA67-4CBC-904F-C96E5A5F0CA0}" type="pres">
      <dgm:prSet presAssocID="{5A512186-8F6D-4609-A363-79725CBBA7CA}" presName="rootConnector" presStyleLbl="node3" presStyleIdx="1" presStyleCnt="14"/>
      <dgm:spPr/>
    </dgm:pt>
    <dgm:pt modelId="{87238524-7DA3-462E-AC29-4081575538EE}" type="pres">
      <dgm:prSet presAssocID="{5A512186-8F6D-4609-A363-79725CBBA7CA}" presName="hierChild4" presStyleCnt="0"/>
      <dgm:spPr/>
    </dgm:pt>
    <dgm:pt modelId="{E0824766-384B-47A1-AEF3-CF9DD9157882}" type="pres">
      <dgm:prSet presAssocID="{5A512186-8F6D-4609-A363-79725CBBA7CA}" presName="hierChild5" presStyleCnt="0"/>
      <dgm:spPr/>
    </dgm:pt>
    <dgm:pt modelId="{D2946CD3-A7F5-453C-BC88-FEF9ACCE7699}" type="pres">
      <dgm:prSet presAssocID="{837B2342-8868-4D16-889A-C0E81111984F}" presName="hierChild5" presStyleCnt="0"/>
      <dgm:spPr/>
    </dgm:pt>
    <dgm:pt modelId="{A93955AC-D588-493C-B65D-114B1BA945A1}" type="pres">
      <dgm:prSet presAssocID="{5BE1E80C-C664-4913-B8C7-30436460F466}" presName="Name37" presStyleLbl="parChTrans1D2" presStyleIdx="1" presStyleCnt="5"/>
      <dgm:spPr/>
    </dgm:pt>
    <dgm:pt modelId="{51566188-9A3D-4132-BAF1-33C6B6F47B8E}" type="pres">
      <dgm:prSet presAssocID="{55BB9AD5-4D77-41F6-8586-F4BCA1B2A25E}" presName="hierRoot2" presStyleCnt="0">
        <dgm:presLayoutVars>
          <dgm:hierBranch val="init"/>
        </dgm:presLayoutVars>
      </dgm:prSet>
      <dgm:spPr/>
    </dgm:pt>
    <dgm:pt modelId="{DDBC3817-1A9D-45B7-9924-37A6560313FE}" type="pres">
      <dgm:prSet presAssocID="{55BB9AD5-4D77-41F6-8586-F4BCA1B2A25E}" presName="rootComposite" presStyleCnt="0"/>
      <dgm:spPr/>
    </dgm:pt>
    <dgm:pt modelId="{67BB1FB8-60E6-43C3-B222-89331F52E253}" type="pres">
      <dgm:prSet presAssocID="{55BB9AD5-4D77-41F6-8586-F4BCA1B2A25E}" presName="rootText" presStyleLbl="node2" presStyleIdx="1" presStyleCnt="5" custScaleX="200590" custScaleY="245815" custLinFactNeighborX="78525" custLinFactNeighborY="185">
        <dgm:presLayoutVars>
          <dgm:chPref val="3"/>
        </dgm:presLayoutVars>
      </dgm:prSet>
      <dgm:spPr/>
    </dgm:pt>
    <dgm:pt modelId="{93073ADD-D78B-4913-BD62-543933747584}" type="pres">
      <dgm:prSet presAssocID="{55BB9AD5-4D77-41F6-8586-F4BCA1B2A25E}" presName="rootPict" presStyleLbl="alignImgPlace1" presStyleIdx="4" presStyleCnt="21" custScaleX="143075" custScaleY="143074" custLinFactX="43911" custLinFactNeighborX="100000" custLinFactNeighborY="-5168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E7D44B6B-F1CD-4C3D-B21D-6DEDFC291C91}" type="pres">
      <dgm:prSet presAssocID="{55BB9AD5-4D77-41F6-8586-F4BCA1B2A25E}" presName="rootConnector" presStyleLbl="node2" presStyleIdx="1" presStyleCnt="5"/>
      <dgm:spPr/>
    </dgm:pt>
    <dgm:pt modelId="{4349DFCE-CCFE-498C-A935-72B7A4AAFDF9}" type="pres">
      <dgm:prSet presAssocID="{55BB9AD5-4D77-41F6-8586-F4BCA1B2A25E}" presName="hierChild4" presStyleCnt="0"/>
      <dgm:spPr/>
    </dgm:pt>
    <dgm:pt modelId="{F4963DE1-6413-4269-9391-843DB7A98A70}" type="pres">
      <dgm:prSet presAssocID="{FD6D3551-E87E-45FA-B32D-CB8F2E4829BD}" presName="Name37" presStyleLbl="parChTrans1D3" presStyleIdx="2" presStyleCnt="14"/>
      <dgm:spPr/>
    </dgm:pt>
    <dgm:pt modelId="{6EF2E30E-1DCB-4C74-8D6A-BFD57F457A2E}" type="pres">
      <dgm:prSet presAssocID="{4299C347-8973-4F16-84F9-356F293AAA6E}" presName="hierRoot2" presStyleCnt="0">
        <dgm:presLayoutVars>
          <dgm:hierBranch val="init"/>
        </dgm:presLayoutVars>
      </dgm:prSet>
      <dgm:spPr/>
    </dgm:pt>
    <dgm:pt modelId="{534FB3CC-B247-4CED-A214-B60F8137B3D5}" type="pres">
      <dgm:prSet presAssocID="{4299C347-8973-4F16-84F9-356F293AAA6E}" presName="rootComposite" presStyleCnt="0"/>
      <dgm:spPr/>
    </dgm:pt>
    <dgm:pt modelId="{E567A44C-C115-4E55-87AB-5CF08A5C1248}" type="pres">
      <dgm:prSet presAssocID="{4299C347-8973-4F16-84F9-356F293AAA6E}" presName="rootText" presStyleLbl="node3" presStyleIdx="2" presStyleCnt="14" custScaleX="202179" custScaleY="240894" custLinFactNeighborX="75919" custLinFactNeighborY="41627">
        <dgm:presLayoutVars>
          <dgm:chPref val="3"/>
        </dgm:presLayoutVars>
      </dgm:prSet>
      <dgm:spPr/>
    </dgm:pt>
    <dgm:pt modelId="{C7B50FD7-66CA-42DA-879A-01A923CDA34C}" type="pres">
      <dgm:prSet presAssocID="{4299C347-8973-4F16-84F9-356F293AAA6E}" presName="rootPict" presStyleLbl="alignImgPlace1" presStyleIdx="5" presStyleCnt="21" custScaleX="122502" custScaleY="143074" custLinFactNeighborX="79577" custLinFactNeighborY="52452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6F547FA2-6C8A-4E24-B9FD-C9AD972EF83A}" type="pres">
      <dgm:prSet presAssocID="{4299C347-8973-4F16-84F9-356F293AAA6E}" presName="rootConnector" presStyleLbl="node3" presStyleIdx="2" presStyleCnt="14"/>
      <dgm:spPr/>
    </dgm:pt>
    <dgm:pt modelId="{652C01FE-275F-4089-9ACF-057934591247}" type="pres">
      <dgm:prSet presAssocID="{4299C347-8973-4F16-84F9-356F293AAA6E}" presName="hierChild4" presStyleCnt="0"/>
      <dgm:spPr/>
    </dgm:pt>
    <dgm:pt modelId="{BE3B4D3E-1EDA-4E1E-9625-DD2D1C0E0173}" type="pres">
      <dgm:prSet presAssocID="{4299C347-8973-4F16-84F9-356F293AAA6E}" presName="hierChild5" presStyleCnt="0"/>
      <dgm:spPr/>
    </dgm:pt>
    <dgm:pt modelId="{75963FF0-ABCA-4B7B-941B-AC2FB26E036A}" type="pres">
      <dgm:prSet presAssocID="{8056CD62-576E-4FCC-AC84-D47965593C02}" presName="Name37" presStyleLbl="parChTrans1D3" presStyleIdx="3" presStyleCnt="14"/>
      <dgm:spPr/>
    </dgm:pt>
    <dgm:pt modelId="{A9595B5D-FD77-47EE-A32E-CB5F1C6C2B3F}" type="pres">
      <dgm:prSet presAssocID="{76B8A220-1D7D-4B77-821C-B7A7896174E1}" presName="hierRoot2" presStyleCnt="0">
        <dgm:presLayoutVars>
          <dgm:hierBranch val="init"/>
        </dgm:presLayoutVars>
      </dgm:prSet>
      <dgm:spPr/>
    </dgm:pt>
    <dgm:pt modelId="{B9F5078A-05A7-428B-9773-5B543B06BA94}" type="pres">
      <dgm:prSet presAssocID="{76B8A220-1D7D-4B77-821C-B7A7896174E1}" presName="rootComposite" presStyleCnt="0"/>
      <dgm:spPr/>
    </dgm:pt>
    <dgm:pt modelId="{E6001637-8A3C-4203-A4B5-59DFF2CC95E6}" type="pres">
      <dgm:prSet presAssocID="{76B8A220-1D7D-4B77-821C-B7A7896174E1}" presName="rootText" presStyleLbl="node3" presStyleIdx="3" presStyleCnt="14" custScaleX="197887" custScaleY="243119" custLinFactNeighborX="79115" custLinFactNeighborY="37347">
        <dgm:presLayoutVars>
          <dgm:chPref val="3"/>
        </dgm:presLayoutVars>
      </dgm:prSet>
      <dgm:spPr/>
    </dgm:pt>
    <dgm:pt modelId="{D2364DB3-2F1B-4011-B549-81C739542137}" type="pres">
      <dgm:prSet presAssocID="{76B8A220-1D7D-4B77-821C-B7A7896174E1}" presName="rootPict" presStyleLbl="alignImgPlace1" presStyleIdx="6" presStyleCnt="21" custScaleX="122502" custScaleY="143074" custLinFactNeighborX="97688" custLinFactNeighborY="25722"/>
      <dgm:spPr>
        <a:blipFill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59C09AA2-0B39-451B-BF0B-1F966F8C0F6D}" type="pres">
      <dgm:prSet presAssocID="{76B8A220-1D7D-4B77-821C-B7A7896174E1}" presName="rootConnector" presStyleLbl="node3" presStyleIdx="3" presStyleCnt="14"/>
      <dgm:spPr/>
    </dgm:pt>
    <dgm:pt modelId="{F35DE662-ADCF-47D7-BD64-23235B77D2BC}" type="pres">
      <dgm:prSet presAssocID="{76B8A220-1D7D-4B77-821C-B7A7896174E1}" presName="hierChild4" presStyleCnt="0"/>
      <dgm:spPr/>
    </dgm:pt>
    <dgm:pt modelId="{193B2FD6-818A-44F6-9195-A5F2BAF57355}" type="pres">
      <dgm:prSet presAssocID="{76B8A220-1D7D-4B77-821C-B7A7896174E1}" presName="hierChild5" presStyleCnt="0"/>
      <dgm:spPr/>
    </dgm:pt>
    <dgm:pt modelId="{E638F88D-4E12-4D00-B1D3-97453E38F37B}" type="pres">
      <dgm:prSet presAssocID="{D4CBCEE5-14B0-4D46-A604-880494BD98E8}" presName="Name37" presStyleLbl="parChTrans1D3" presStyleIdx="4" presStyleCnt="14"/>
      <dgm:spPr/>
    </dgm:pt>
    <dgm:pt modelId="{22B6A4A8-D085-43BE-9F54-13F09C79D460}" type="pres">
      <dgm:prSet presAssocID="{6F659F58-4DE4-4FB9-B684-0B1BE8C66073}" presName="hierRoot2" presStyleCnt="0">
        <dgm:presLayoutVars>
          <dgm:hierBranch val="init"/>
        </dgm:presLayoutVars>
      </dgm:prSet>
      <dgm:spPr/>
    </dgm:pt>
    <dgm:pt modelId="{C6F831A7-07ED-4C5E-A52F-D2C771926E1A}" type="pres">
      <dgm:prSet presAssocID="{6F659F58-4DE4-4FB9-B684-0B1BE8C66073}" presName="rootComposite" presStyleCnt="0"/>
      <dgm:spPr/>
    </dgm:pt>
    <dgm:pt modelId="{0A0C487C-5934-4AF5-93D6-E2391E2F3869}" type="pres">
      <dgm:prSet presAssocID="{6F659F58-4DE4-4FB9-B684-0B1BE8C66073}" presName="rootText" presStyleLbl="node3" presStyleIdx="4" presStyleCnt="14" custScaleX="197611" custScaleY="241852" custLinFactNeighborX="74697" custLinFactNeighborY="24804">
        <dgm:presLayoutVars>
          <dgm:chPref val="3"/>
        </dgm:presLayoutVars>
      </dgm:prSet>
      <dgm:spPr/>
    </dgm:pt>
    <dgm:pt modelId="{24D1CF52-2098-4BA0-8334-F9FFF34A1224}" type="pres">
      <dgm:prSet presAssocID="{6F659F58-4DE4-4FB9-B684-0B1BE8C66073}" presName="rootPict" presStyleLbl="alignImgPlace1" presStyleIdx="7" presStyleCnt="21" custScaleX="142555" custScaleY="143784" custLinFactX="12754" custLinFactNeighborX="100000" custLinFactNeighborY="1480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61EBD282-721C-4AC2-8937-D20A465E674A}" type="pres">
      <dgm:prSet presAssocID="{6F659F58-4DE4-4FB9-B684-0B1BE8C66073}" presName="rootConnector" presStyleLbl="node3" presStyleIdx="4" presStyleCnt="14"/>
      <dgm:spPr/>
    </dgm:pt>
    <dgm:pt modelId="{ECFB0030-7FA2-43F0-A0F6-71935CD8C1AB}" type="pres">
      <dgm:prSet presAssocID="{6F659F58-4DE4-4FB9-B684-0B1BE8C66073}" presName="hierChild4" presStyleCnt="0"/>
      <dgm:spPr/>
    </dgm:pt>
    <dgm:pt modelId="{E61A97B8-F098-4756-A6C6-A03489267478}" type="pres">
      <dgm:prSet presAssocID="{6F659F58-4DE4-4FB9-B684-0B1BE8C66073}" presName="hierChild5" presStyleCnt="0"/>
      <dgm:spPr/>
    </dgm:pt>
    <dgm:pt modelId="{393CD152-44D3-4AC9-8798-91A2AF0E4FDB}" type="pres">
      <dgm:prSet presAssocID="{194CA2E9-64C5-43AC-BE25-298EAC8ED93B}" presName="Name37" presStyleLbl="parChTrans1D3" presStyleIdx="5" presStyleCnt="14"/>
      <dgm:spPr/>
    </dgm:pt>
    <dgm:pt modelId="{BBFC4F92-49C1-4547-87E9-3B23D5262947}" type="pres">
      <dgm:prSet presAssocID="{BD8893A9-A8F5-48C4-8862-5276C6454552}" presName="hierRoot2" presStyleCnt="0">
        <dgm:presLayoutVars>
          <dgm:hierBranch val="init"/>
        </dgm:presLayoutVars>
      </dgm:prSet>
      <dgm:spPr/>
    </dgm:pt>
    <dgm:pt modelId="{77858BA6-1A56-4B03-B780-6F1E3A848B06}" type="pres">
      <dgm:prSet presAssocID="{BD8893A9-A8F5-48C4-8862-5276C6454552}" presName="rootComposite" presStyleCnt="0"/>
      <dgm:spPr/>
    </dgm:pt>
    <dgm:pt modelId="{979F23E8-B5B9-41EB-82B4-1F13A7223CBD}" type="pres">
      <dgm:prSet presAssocID="{BD8893A9-A8F5-48C4-8862-5276C6454552}" presName="rootText" presStyleLbl="node3" presStyleIdx="5" presStyleCnt="14" custScaleX="197611" custScaleY="241852" custLinFactNeighborX="75257" custLinFactNeighborY="12539">
        <dgm:presLayoutVars>
          <dgm:chPref val="3"/>
        </dgm:presLayoutVars>
      </dgm:prSet>
      <dgm:spPr/>
    </dgm:pt>
    <dgm:pt modelId="{FB2B23E1-89EE-465A-B217-3D16365BE47F}" type="pres">
      <dgm:prSet presAssocID="{BD8893A9-A8F5-48C4-8862-5276C6454552}" presName="rootPict" presStyleLbl="alignImgPlace1" presStyleIdx="8" presStyleCnt="21" custScaleX="142555" custScaleY="143784" custLinFactX="13224" custLinFactNeighborX="100000" custLinFactNeighborY="18002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6E0E6AA4-6BC5-4963-8B66-76A948326C75}" type="pres">
      <dgm:prSet presAssocID="{BD8893A9-A8F5-48C4-8862-5276C6454552}" presName="rootConnector" presStyleLbl="node3" presStyleIdx="5" presStyleCnt="14"/>
      <dgm:spPr/>
    </dgm:pt>
    <dgm:pt modelId="{65E47FD4-BF35-4DEE-B4FD-8BF05AB1BC00}" type="pres">
      <dgm:prSet presAssocID="{BD8893A9-A8F5-48C4-8862-5276C6454552}" presName="hierChild4" presStyleCnt="0"/>
      <dgm:spPr/>
    </dgm:pt>
    <dgm:pt modelId="{553CD8CE-3F08-4B15-A120-358B6966CE9B}" type="pres">
      <dgm:prSet presAssocID="{BD8893A9-A8F5-48C4-8862-5276C6454552}" presName="hierChild5" presStyleCnt="0"/>
      <dgm:spPr/>
    </dgm:pt>
    <dgm:pt modelId="{8D7AD713-95CD-4D7A-B04C-B5427DB65D31}" type="pres">
      <dgm:prSet presAssocID="{55BB9AD5-4D77-41F6-8586-F4BCA1B2A25E}" presName="hierChild5" presStyleCnt="0"/>
      <dgm:spPr/>
    </dgm:pt>
    <dgm:pt modelId="{7080DC52-757F-4FAC-AB84-9908016811E4}" type="pres">
      <dgm:prSet presAssocID="{D3C4E694-F1E0-4D26-BC4A-FC341DB0BFBF}" presName="Name37" presStyleLbl="parChTrans1D2" presStyleIdx="2" presStyleCnt="5"/>
      <dgm:spPr/>
    </dgm:pt>
    <dgm:pt modelId="{9A47AFC8-2339-4C4E-B918-58BBEAD7D11B}" type="pres">
      <dgm:prSet presAssocID="{D6DECC7F-1BD0-4FFA-BA17-EE67B0877137}" presName="hierRoot2" presStyleCnt="0">
        <dgm:presLayoutVars>
          <dgm:hierBranch val="init"/>
        </dgm:presLayoutVars>
      </dgm:prSet>
      <dgm:spPr/>
    </dgm:pt>
    <dgm:pt modelId="{F15D264D-9380-4C75-813F-711D0FB21FCA}" type="pres">
      <dgm:prSet presAssocID="{D6DECC7F-1BD0-4FFA-BA17-EE67B0877137}" presName="rootComposite" presStyleCnt="0"/>
      <dgm:spPr/>
    </dgm:pt>
    <dgm:pt modelId="{20CC1A8D-5F2C-4BF7-AC9C-59FC93E285EB}" type="pres">
      <dgm:prSet presAssocID="{D6DECC7F-1BD0-4FFA-BA17-EE67B0877137}" presName="rootText" presStyleLbl="node2" presStyleIdx="2" presStyleCnt="5" custScaleX="201693" custScaleY="246037" custLinFactX="54820" custLinFactNeighborX="100000" custLinFactNeighborY="-2014">
        <dgm:presLayoutVars>
          <dgm:chPref val="3"/>
        </dgm:presLayoutVars>
      </dgm:prSet>
      <dgm:spPr/>
    </dgm:pt>
    <dgm:pt modelId="{A20C5A07-B199-4DC0-9BE7-9302C80C91C1}" type="pres">
      <dgm:prSet presAssocID="{D6DECC7F-1BD0-4FFA-BA17-EE67B0877137}" presName="rootPict" presStyleLbl="alignImgPlace1" presStyleIdx="9" presStyleCnt="21" custScaleX="142732" custScaleY="143962" custLinFactX="200000" custLinFactNeighborX="210445" custLinFactNeighborY="-13550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9C587422-AC32-4E08-98F6-4767BB436E64}" type="pres">
      <dgm:prSet presAssocID="{D6DECC7F-1BD0-4FFA-BA17-EE67B0877137}" presName="rootConnector" presStyleLbl="node2" presStyleIdx="2" presStyleCnt="5"/>
      <dgm:spPr/>
    </dgm:pt>
    <dgm:pt modelId="{02B12275-3770-41CF-8AF9-84B4981C39B3}" type="pres">
      <dgm:prSet presAssocID="{D6DECC7F-1BD0-4FFA-BA17-EE67B0877137}" presName="hierChild4" presStyleCnt="0"/>
      <dgm:spPr/>
    </dgm:pt>
    <dgm:pt modelId="{60257505-9B82-409F-BBDB-552821C4FD75}" type="pres">
      <dgm:prSet presAssocID="{5C0CCBDC-3F76-41C1-88DB-5122D2DD474B}" presName="Name37" presStyleLbl="parChTrans1D3" presStyleIdx="6" presStyleCnt="14"/>
      <dgm:spPr/>
    </dgm:pt>
    <dgm:pt modelId="{99405505-6C05-45F8-857A-54948E560284}" type="pres">
      <dgm:prSet presAssocID="{58FDA33A-910A-4FDD-A607-121E3103C10A}" presName="hierRoot2" presStyleCnt="0">
        <dgm:presLayoutVars>
          <dgm:hierBranch val="init"/>
        </dgm:presLayoutVars>
      </dgm:prSet>
      <dgm:spPr/>
    </dgm:pt>
    <dgm:pt modelId="{2EE4AC93-4A69-46CE-9F84-A9FAFD217A2C}" type="pres">
      <dgm:prSet presAssocID="{58FDA33A-910A-4FDD-A607-121E3103C10A}" presName="rootComposite" presStyleCnt="0"/>
      <dgm:spPr/>
    </dgm:pt>
    <dgm:pt modelId="{4A25A1EB-5153-481F-8616-17056A3AF942}" type="pres">
      <dgm:prSet presAssocID="{58FDA33A-910A-4FDD-A607-121E3103C10A}" presName="rootText" presStyleLbl="node3" presStyleIdx="6" presStyleCnt="14" custScaleX="197856" custScaleY="242152" custLinFactX="52699" custLinFactNeighborX="100000" custLinFactNeighborY="41413">
        <dgm:presLayoutVars>
          <dgm:chPref val="3"/>
        </dgm:presLayoutVars>
      </dgm:prSet>
      <dgm:spPr/>
    </dgm:pt>
    <dgm:pt modelId="{8D038DD9-8601-4AE2-B0CF-49CE30206A05}" type="pres">
      <dgm:prSet presAssocID="{58FDA33A-910A-4FDD-A607-121E3103C10A}" presName="rootPict" presStyleLbl="alignImgPlace1" presStyleIdx="10" presStyleCnt="21" custScaleX="142555" custScaleY="143784" custLinFactX="171573" custLinFactNeighborX="200000" custLinFactNeighborY="61494"/>
      <dgm:spPr>
        <a:blipFill>
          <a:blip xmlns:r="http://schemas.openxmlformats.org/officeDocument/2006/relationships"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1E87BF2E-1B19-417E-BF8D-13ED22800D6B}" type="pres">
      <dgm:prSet presAssocID="{58FDA33A-910A-4FDD-A607-121E3103C10A}" presName="rootConnector" presStyleLbl="node3" presStyleIdx="6" presStyleCnt="14"/>
      <dgm:spPr/>
    </dgm:pt>
    <dgm:pt modelId="{14506423-63C1-4735-BCB6-832FFEAE1A11}" type="pres">
      <dgm:prSet presAssocID="{58FDA33A-910A-4FDD-A607-121E3103C10A}" presName="hierChild4" presStyleCnt="0"/>
      <dgm:spPr/>
    </dgm:pt>
    <dgm:pt modelId="{5C59EAFF-B930-40F8-83F0-75A3D2F38D79}" type="pres">
      <dgm:prSet presAssocID="{58FDA33A-910A-4FDD-A607-121E3103C10A}" presName="hierChild5" presStyleCnt="0"/>
      <dgm:spPr/>
    </dgm:pt>
    <dgm:pt modelId="{8BC43A2D-FE3A-438F-AE4F-89BDDC8C2CEC}" type="pres">
      <dgm:prSet presAssocID="{9521EFAC-EB3C-4894-9321-886CEA7B6F69}" presName="Name37" presStyleLbl="parChTrans1D3" presStyleIdx="7" presStyleCnt="14"/>
      <dgm:spPr/>
    </dgm:pt>
    <dgm:pt modelId="{CB787DD9-141B-4846-A535-D18B6C66A71E}" type="pres">
      <dgm:prSet presAssocID="{54874FF7-24FB-41B4-A01C-950B317C4BF2}" presName="hierRoot2" presStyleCnt="0">
        <dgm:presLayoutVars>
          <dgm:hierBranch val="init"/>
        </dgm:presLayoutVars>
      </dgm:prSet>
      <dgm:spPr/>
    </dgm:pt>
    <dgm:pt modelId="{5E942A66-9109-4EEF-8A3A-BEA494EB19F1}" type="pres">
      <dgm:prSet presAssocID="{54874FF7-24FB-41B4-A01C-950B317C4BF2}" presName="rootComposite" presStyleCnt="0"/>
      <dgm:spPr/>
    </dgm:pt>
    <dgm:pt modelId="{1E8AC54B-3AFF-4939-908F-AA4BC7331290}" type="pres">
      <dgm:prSet presAssocID="{54874FF7-24FB-41B4-A01C-950B317C4BF2}" presName="rootText" presStyleLbl="node3" presStyleIdx="7" presStyleCnt="14" custScaleX="197611" custScaleY="241852" custLinFactX="55288" custLinFactNeighborX="100000" custLinFactNeighborY="36720">
        <dgm:presLayoutVars>
          <dgm:chPref val="3"/>
        </dgm:presLayoutVars>
      </dgm:prSet>
      <dgm:spPr/>
    </dgm:pt>
    <dgm:pt modelId="{C0E76936-0509-497F-98E8-8FDD35D9C33A}" type="pres">
      <dgm:prSet presAssocID="{54874FF7-24FB-41B4-A01C-950B317C4BF2}" presName="rootPict" presStyleLbl="alignImgPlace1" presStyleIdx="11" presStyleCnt="21" custScaleX="185737" custScaleY="162429" custLinFactX="200000" custLinFactNeighborX="206165" custLinFactNeighborY="44895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9425167F-1125-4186-AC47-B4D645629D8C}" type="pres">
      <dgm:prSet presAssocID="{54874FF7-24FB-41B4-A01C-950B317C4BF2}" presName="rootConnector" presStyleLbl="node3" presStyleIdx="7" presStyleCnt="14"/>
      <dgm:spPr/>
    </dgm:pt>
    <dgm:pt modelId="{8F89302B-D0DA-4373-9A12-461BB4D63B50}" type="pres">
      <dgm:prSet presAssocID="{54874FF7-24FB-41B4-A01C-950B317C4BF2}" presName="hierChild4" presStyleCnt="0"/>
      <dgm:spPr/>
    </dgm:pt>
    <dgm:pt modelId="{AA2B3FB2-0D55-4786-BF37-50235CFAB7B3}" type="pres">
      <dgm:prSet presAssocID="{54874FF7-24FB-41B4-A01C-950B317C4BF2}" presName="hierChild5" presStyleCnt="0"/>
      <dgm:spPr/>
    </dgm:pt>
    <dgm:pt modelId="{37440E37-42AB-4AD3-A68F-6E57910DA152}" type="pres">
      <dgm:prSet presAssocID="{D6DECC7F-1BD0-4FFA-BA17-EE67B0877137}" presName="hierChild5" presStyleCnt="0"/>
      <dgm:spPr/>
    </dgm:pt>
    <dgm:pt modelId="{B4706DBA-8E86-4646-95BB-D2B9DBB23E5C}" type="pres">
      <dgm:prSet presAssocID="{63D593F8-1148-4FDA-A8BC-06009D5A9CAB}" presName="Name37" presStyleLbl="parChTrans1D2" presStyleIdx="3" presStyleCnt="5"/>
      <dgm:spPr/>
    </dgm:pt>
    <dgm:pt modelId="{6431D9E7-96D5-40A0-B77C-44A36D89C068}" type="pres">
      <dgm:prSet presAssocID="{50B67948-C9F2-4E74-BEB3-F34688125221}" presName="hierRoot2" presStyleCnt="0">
        <dgm:presLayoutVars>
          <dgm:hierBranch val="init"/>
        </dgm:presLayoutVars>
      </dgm:prSet>
      <dgm:spPr/>
    </dgm:pt>
    <dgm:pt modelId="{BA9D8B88-84FB-4B76-9D21-07153866BF59}" type="pres">
      <dgm:prSet presAssocID="{50B67948-C9F2-4E74-BEB3-F34688125221}" presName="rootComposite" presStyleCnt="0"/>
      <dgm:spPr/>
    </dgm:pt>
    <dgm:pt modelId="{82CCD88F-0762-4201-A692-28C74BE1EE89}" type="pres">
      <dgm:prSet presAssocID="{50B67948-C9F2-4E74-BEB3-F34688125221}" presName="rootText" presStyleLbl="node2" presStyleIdx="3" presStyleCnt="5" custScaleX="197611" custScaleY="241852" custLinFactX="100000" custLinFactNeighborX="134182" custLinFactNeighborY="3736">
        <dgm:presLayoutVars>
          <dgm:chPref val="3"/>
        </dgm:presLayoutVars>
      </dgm:prSet>
      <dgm:spPr/>
    </dgm:pt>
    <dgm:pt modelId="{2D3BD8E2-C5B4-4D4B-897D-0291F8980C4F}" type="pres">
      <dgm:prSet presAssocID="{50B67948-C9F2-4E74-BEB3-F34688125221}" presName="rootPict" presStyleLbl="alignImgPlace1" presStyleIdx="12" presStyleCnt="21" custScaleX="122502" custScaleY="143963" custLinFactX="300000" custLinFactNeighborX="381217" custLinFactNeighborY="9685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C251C360-76D3-4A97-A3A4-D7DF79E68D00}" type="pres">
      <dgm:prSet presAssocID="{50B67948-C9F2-4E74-BEB3-F34688125221}" presName="rootConnector" presStyleLbl="node2" presStyleIdx="3" presStyleCnt="5"/>
      <dgm:spPr/>
    </dgm:pt>
    <dgm:pt modelId="{B90346DA-2827-41B7-9DFF-90C9CBF383D4}" type="pres">
      <dgm:prSet presAssocID="{50B67948-C9F2-4E74-BEB3-F34688125221}" presName="hierChild4" presStyleCnt="0"/>
      <dgm:spPr/>
    </dgm:pt>
    <dgm:pt modelId="{8FF27FED-B51F-4DCC-990B-15F8B265E7B9}" type="pres">
      <dgm:prSet presAssocID="{97690519-38F0-48F1-875B-16FAB58689CC}" presName="Name37" presStyleLbl="parChTrans1D3" presStyleIdx="8" presStyleCnt="14"/>
      <dgm:spPr/>
    </dgm:pt>
    <dgm:pt modelId="{D8A3EB02-7BCD-4571-B948-136E4A31B989}" type="pres">
      <dgm:prSet presAssocID="{5ADBAC78-6EF0-408B-BE14-F5545DAC8D8A}" presName="hierRoot2" presStyleCnt="0">
        <dgm:presLayoutVars>
          <dgm:hierBranch val="init"/>
        </dgm:presLayoutVars>
      </dgm:prSet>
      <dgm:spPr/>
    </dgm:pt>
    <dgm:pt modelId="{5E477C15-5BAE-4B37-BB29-28BF94433E76}" type="pres">
      <dgm:prSet presAssocID="{5ADBAC78-6EF0-408B-BE14-F5545DAC8D8A}" presName="rootComposite" presStyleCnt="0"/>
      <dgm:spPr/>
    </dgm:pt>
    <dgm:pt modelId="{E0797F8E-FD3E-445C-8472-73C1C8D0079B}" type="pres">
      <dgm:prSet presAssocID="{5ADBAC78-6EF0-408B-BE14-F5545DAC8D8A}" presName="rootText" presStyleLbl="node3" presStyleIdx="8" presStyleCnt="14" custScaleX="197808" custScaleY="241852" custLinFactX="100000" custLinFactNeighborX="131044" custLinFactNeighborY="43521">
        <dgm:presLayoutVars>
          <dgm:chPref val="3"/>
        </dgm:presLayoutVars>
      </dgm:prSet>
      <dgm:spPr/>
    </dgm:pt>
    <dgm:pt modelId="{13411AA9-A27B-498F-BF79-761BB5F1B264}" type="pres">
      <dgm:prSet presAssocID="{5ADBAC78-6EF0-408B-BE14-F5545DAC8D8A}" presName="rootPict" presStyleLbl="alignImgPlace1" presStyleIdx="13" presStyleCnt="21" custScaleX="122502" custScaleY="143784" custLinFactX="300000" custLinFactNeighborX="352685" custLinFactNeighborY="64385"/>
      <dgm:spPr>
        <a:blipFill>
          <a:blip xmlns:r="http://schemas.openxmlformats.org/officeDocument/2006/relationships"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9553E697-8260-4D40-A1AF-1CCB2C1E74A0}" type="pres">
      <dgm:prSet presAssocID="{5ADBAC78-6EF0-408B-BE14-F5545DAC8D8A}" presName="rootConnector" presStyleLbl="node3" presStyleIdx="8" presStyleCnt="14"/>
      <dgm:spPr/>
    </dgm:pt>
    <dgm:pt modelId="{49EF1F7A-9169-439F-8853-78DD18EB23AA}" type="pres">
      <dgm:prSet presAssocID="{5ADBAC78-6EF0-408B-BE14-F5545DAC8D8A}" presName="hierChild4" presStyleCnt="0"/>
      <dgm:spPr/>
    </dgm:pt>
    <dgm:pt modelId="{7FA45E7F-6D14-4ED8-8870-4F06A8A05129}" type="pres">
      <dgm:prSet presAssocID="{5ADBAC78-6EF0-408B-BE14-F5545DAC8D8A}" presName="hierChild5" presStyleCnt="0"/>
      <dgm:spPr/>
    </dgm:pt>
    <dgm:pt modelId="{152D53F3-2149-4D54-BAD3-EF58B21D6CC0}" type="pres">
      <dgm:prSet presAssocID="{32AA239E-79D2-4BA5-9750-832BC0BFA08D}" presName="Name37" presStyleLbl="parChTrans1D3" presStyleIdx="9" presStyleCnt="14"/>
      <dgm:spPr/>
    </dgm:pt>
    <dgm:pt modelId="{75E1D881-8685-4782-B6D0-2AC1824B4C7D}" type="pres">
      <dgm:prSet presAssocID="{627AED30-42EC-4643-B7F0-0B32C6CC1800}" presName="hierRoot2" presStyleCnt="0">
        <dgm:presLayoutVars>
          <dgm:hierBranch val="init"/>
        </dgm:presLayoutVars>
      </dgm:prSet>
      <dgm:spPr/>
    </dgm:pt>
    <dgm:pt modelId="{1C3FC347-0B25-4B33-A702-6456AD3731B4}" type="pres">
      <dgm:prSet presAssocID="{627AED30-42EC-4643-B7F0-0B32C6CC1800}" presName="rootComposite" presStyleCnt="0"/>
      <dgm:spPr/>
    </dgm:pt>
    <dgm:pt modelId="{0B746DDB-FBB9-4F75-957B-C9214634CD0D}" type="pres">
      <dgm:prSet presAssocID="{627AED30-42EC-4643-B7F0-0B32C6CC1800}" presName="rootText" presStyleLbl="node3" presStyleIdx="9" presStyleCnt="14" custScaleX="197495" custScaleY="241852" custLinFactX="100000" custLinFactNeighborX="127894" custLinFactNeighborY="46700">
        <dgm:presLayoutVars>
          <dgm:chPref val="3"/>
        </dgm:presLayoutVars>
      </dgm:prSet>
      <dgm:spPr/>
    </dgm:pt>
    <dgm:pt modelId="{72C2C363-4722-4ACA-8339-3F6F6916715D}" type="pres">
      <dgm:prSet presAssocID="{627AED30-42EC-4643-B7F0-0B32C6CC1800}" presName="rootPict" presStyleLbl="alignImgPlace1" presStyleIdx="14" presStyleCnt="21" custScaleX="122502" custScaleY="137814" custLinFactX="300000" custLinFactNeighborX="306677" custLinFactNeighborY="51684"/>
      <dgm:spPr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713D735D-7E4A-46A5-A478-41DBBD9FCB07}" type="pres">
      <dgm:prSet presAssocID="{627AED30-42EC-4643-B7F0-0B32C6CC1800}" presName="rootConnector" presStyleLbl="node3" presStyleIdx="9" presStyleCnt="14"/>
      <dgm:spPr/>
    </dgm:pt>
    <dgm:pt modelId="{07362844-466B-4C20-841F-FC163130C5EA}" type="pres">
      <dgm:prSet presAssocID="{627AED30-42EC-4643-B7F0-0B32C6CC1800}" presName="hierChild4" presStyleCnt="0"/>
      <dgm:spPr/>
    </dgm:pt>
    <dgm:pt modelId="{DD693785-7BAE-4F35-B421-2CE187B67795}" type="pres">
      <dgm:prSet presAssocID="{627AED30-42EC-4643-B7F0-0B32C6CC1800}" presName="hierChild5" presStyleCnt="0"/>
      <dgm:spPr/>
    </dgm:pt>
    <dgm:pt modelId="{36EBC8BC-C004-4B83-882B-B9F3F992FF2E}" type="pres">
      <dgm:prSet presAssocID="{E12FCE07-3E2B-4F78-8DD5-E6811D0C6425}" presName="Name37" presStyleLbl="parChTrans1D3" presStyleIdx="10" presStyleCnt="14"/>
      <dgm:spPr/>
    </dgm:pt>
    <dgm:pt modelId="{3C5AF054-E39B-419C-A297-96A76079F5E7}" type="pres">
      <dgm:prSet presAssocID="{81E967E3-CE5B-4E58-9675-F28CC92FF6B2}" presName="hierRoot2" presStyleCnt="0">
        <dgm:presLayoutVars>
          <dgm:hierBranch val="init"/>
        </dgm:presLayoutVars>
      </dgm:prSet>
      <dgm:spPr/>
    </dgm:pt>
    <dgm:pt modelId="{A36F434D-8C84-4C03-9D80-FC7011BE8524}" type="pres">
      <dgm:prSet presAssocID="{81E967E3-CE5B-4E58-9675-F28CC92FF6B2}" presName="rootComposite" presStyleCnt="0"/>
      <dgm:spPr/>
    </dgm:pt>
    <dgm:pt modelId="{F816B911-2CB5-4EDB-A0D1-4850788294B2}" type="pres">
      <dgm:prSet presAssocID="{81E967E3-CE5B-4E58-9675-F28CC92FF6B2}" presName="rootText" presStyleLbl="node3" presStyleIdx="10" presStyleCnt="14" custScaleX="197611" custScaleY="241852" custLinFactX="100000" custLinFactNeighborX="123234" custLinFactNeighborY="33934">
        <dgm:presLayoutVars>
          <dgm:chPref val="3"/>
        </dgm:presLayoutVars>
      </dgm:prSet>
      <dgm:spPr/>
    </dgm:pt>
    <dgm:pt modelId="{EB3788B2-253E-46B8-B556-9F5EB36916F2}" type="pres">
      <dgm:prSet presAssocID="{81E967E3-CE5B-4E58-9675-F28CC92FF6B2}" presName="rootPict" presStyleLbl="alignImgPlace1" presStyleIdx="15" presStyleCnt="21" custScaleX="139924" custScaleY="143784" custLinFactX="300000" custLinFactNeighborX="328310" custLinFactNeighborY="32186"/>
      <dgm:spPr>
        <a:blipFill>
          <a:blip xmlns:r="http://schemas.openxmlformats.org/officeDocument/2006/relationships"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</dgm:pt>
    <dgm:pt modelId="{F6082A1A-84C2-4FAF-8857-310BA7D5B384}" type="pres">
      <dgm:prSet presAssocID="{81E967E3-CE5B-4E58-9675-F28CC92FF6B2}" presName="rootConnector" presStyleLbl="node3" presStyleIdx="10" presStyleCnt="14"/>
      <dgm:spPr/>
    </dgm:pt>
    <dgm:pt modelId="{78A06709-BDAE-4354-BE9B-8E65E9C54160}" type="pres">
      <dgm:prSet presAssocID="{81E967E3-CE5B-4E58-9675-F28CC92FF6B2}" presName="hierChild4" presStyleCnt="0"/>
      <dgm:spPr/>
    </dgm:pt>
    <dgm:pt modelId="{680D77F8-FEF2-446B-822E-68B9D910CE6E}" type="pres">
      <dgm:prSet presAssocID="{81E967E3-CE5B-4E58-9675-F28CC92FF6B2}" presName="hierChild5" presStyleCnt="0"/>
      <dgm:spPr/>
    </dgm:pt>
    <dgm:pt modelId="{90BC15B9-436A-4E3E-8866-BAED2E115FD7}" type="pres">
      <dgm:prSet presAssocID="{50B67948-C9F2-4E74-BEB3-F34688125221}" presName="hierChild5" presStyleCnt="0"/>
      <dgm:spPr/>
    </dgm:pt>
    <dgm:pt modelId="{F273DB19-F42B-415C-8B77-8B0F04305D3B}" type="pres">
      <dgm:prSet presAssocID="{C4497039-8DEA-41E7-8019-51EDD11E3551}" presName="Name37" presStyleLbl="parChTrans1D2" presStyleIdx="4" presStyleCnt="5"/>
      <dgm:spPr/>
    </dgm:pt>
    <dgm:pt modelId="{2C103B2A-06DC-49DF-80DC-EC468272F0F5}" type="pres">
      <dgm:prSet presAssocID="{B4462A62-820E-4DA8-B59D-ECD2D5912E02}" presName="hierRoot2" presStyleCnt="0">
        <dgm:presLayoutVars>
          <dgm:hierBranch/>
        </dgm:presLayoutVars>
      </dgm:prSet>
      <dgm:spPr/>
    </dgm:pt>
    <dgm:pt modelId="{B232CDE9-FC92-4CA4-A2A9-54B83049EB2E}" type="pres">
      <dgm:prSet presAssocID="{B4462A62-820E-4DA8-B59D-ECD2D5912E02}" presName="rootComposite" presStyleCnt="0"/>
      <dgm:spPr/>
    </dgm:pt>
    <dgm:pt modelId="{3EE656E0-6956-40B4-B29F-53CF64F6C7E6}" type="pres">
      <dgm:prSet presAssocID="{B4462A62-820E-4DA8-B59D-ECD2D5912E02}" presName="rootText" presStyleLbl="node2" presStyleIdx="4" presStyleCnt="5" custScaleX="197611" custScaleY="241852" custLinFactNeighborX="12221" custLinFactNeighborY="4144">
        <dgm:presLayoutVars>
          <dgm:chPref val="3"/>
        </dgm:presLayoutVars>
      </dgm:prSet>
      <dgm:spPr/>
    </dgm:pt>
    <dgm:pt modelId="{D85A22AC-2BF1-46FF-95CE-A1BD98215944}" type="pres">
      <dgm:prSet presAssocID="{B4462A62-820E-4DA8-B59D-ECD2D5912E02}" presName="rootPict" presStyleLbl="alignImgPlace1" presStyleIdx="16" presStyleCnt="21" custScaleX="142732" custScaleY="143962" custLinFactNeighborX="-88571" custLinFactNeighborY="8149"/>
      <dgm:spPr>
        <a:blipFill>
          <a:blip xmlns:r="http://schemas.openxmlformats.org/officeDocument/2006/relationships"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AE21056F-B16C-4EC7-ADD2-96F151317C9A}" type="pres">
      <dgm:prSet presAssocID="{B4462A62-820E-4DA8-B59D-ECD2D5912E02}" presName="rootConnector" presStyleLbl="node2" presStyleIdx="4" presStyleCnt="5"/>
      <dgm:spPr/>
    </dgm:pt>
    <dgm:pt modelId="{F4668712-88DC-40B0-A47C-E823BCEF7A1C}" type="pres">
      <dgm:prSet presAssocID="{B4462A62-820E-4DA8-B59D-ECD2D5912E02}" presName="hierChild4" presStyleCnt="0"/>
      <dgm:spPr/>
    </dgm:pt>
    <dgm:pt modelId="{4B9AE4F2-8DD7-414C-965C-D5C7B932532C}" type="pres">
      <dgm:prSet presAssocID="{4188DEA1-41D5-469E-8529-5140D6644728}" presName="Name35" presStyleLbl="parChTrans1D3" presStyleIdx="11" presStyleCnt="14"/>
      <dgm:spPr/>
    </dgm:pt>
    <dgm:pt modelId="{F7096872-F528-41E3-87DD-8F54CF4C1C36}" type="pres">
      <dgm:prSet presAssocID="{84969CFE-5F42-400D-8C9D-BB7659F334C5}" presName="hierRoot2" presStyleCnt="0">
        <dgm:presLayoutVars>
          <dgm:hierBranch val="init"/>
        </dgm:presLayoutVars>
      </dgm:prSet>
      <dgm:spPr/>
    </dgm:pt>
    <dgm:pt modelId="{A6386577-FCB6-462C-A7A7-D66F10E1A342}" type="pres">
      <dgm:prSet presAssocID="{84969CFE-5F42-400D-8C9D-BB7659F334C5}" presName="rootComposite" presStyleCnt="0"/>
      <dgm:spPr/>
    </dgm:pt>
    <dgm:pt modelId="{7DF753A2-FBE7-420E-AE7B-409960404491}" type="pres">
      <dgm:prSet presAssocID="{84969CFE-5F42-400D-8C9D-BB7659F334C5}" presName="rootText" presStyleLbl="node3" presStyleIdx="11" presStyleCnt="14" custScaleX="199775" custScaleY="243697" custLinFactX="182089" custLinFactY="131271" custLinFactNeighborX="200000" custLinFactNeighborY="200000">
        <dgm:presLayoutVars>
          <dgm:chPref val="3"/>
        </dgm:presLayoutVars>
      </dgm:prSet>
      <dgm:spPr/>
    </dgm:pt>
    <dgm:pt modelId="{0FF886DE-D8EB-40CB-8DBF-3DD7ECE2F934}" type="pres">
      <dgm:prSet presAssocID="{84969CFE-5F42-400D-8C9D-BB7659F334C5}" presName="rootPict" presStyleLbl="alignImgPlace1" presStyleIdx="17" presStyleCnt="21" custScaleX="136895" custScaleY="140481" custLinFactX="530921" custLinFactY="200000" custLinFactNeighborX="600000" custLinFactNeighborY="218921"/>
      <dgm:spPr>
        <a:blipFill>
          <a:blip xmlns:r="http://schemas.openxmlformats.org/officeDocument/2006/relationships"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87A2455F-B48D-45B2-B2D5-5D249B919BA5}" type="pres">
      <dgm:prSet presAssocID="{84969CFE-5F42-400D-8C9D-BB7659F334C5}" presName="rootConnector" presStyleLbl="node3" presStyleIdx="11" presStyleCnt="14"/>
      <dgm:spPr/>
    </dgm:pt>
    <dgm:pt modelId="{E5440440-BC1E-410D-9291-971B731E5C33}" type="pres">
      <dgm:prSet presAssocID="{84969CFE-5F42-400D-8C9D-BB7659F334C5}" presName="hierChild4" presStyleCnt="0"/>
      <dgm:spPr/>
    </dgm:pt>
    <dgm:pt modelId="{A8FC062E-66A2-42D4-817A-AF6E2719D862}" type="pres">
      <dgm:prSet presAssocID="{84969CFE-5F42-400D-8C9D-BB7659F334C5}" presName="hierChild5" presStyleCnt="0"/>
      <dgm:spPr/>
    </dgm:pt>
    <dgm:pt modelId="{3405010C-5A0D-4940-831B-EB0C9E7DAA7D}" type="pres">
      <dgm:prSet presAssocID="{7D348DDF-3487-44CF-B906-ECDB50A843DB}" presName="Name35" presStyleLbl="parChTrans1D3" presStyleIdx="12" presStyleCnt="14"/>
      <dgm:spPr/>
    </dgm:pt>
    <dgm:pt modelId="{2FA02357-CEF5-49E3-8D88-68028A1C27ED}" type="pres">
      <dgm:prSet presAssocID="{0CAD1DD8-52BD-4E16-81C1-87C961AA6C2F}" presName="hierRoot2" presStyleCnt="0">
        <dgm:presLayoutVars>
          <dgm:hierBranch val="init"/>
        </dgm:presLayoutVars>
      </dgm:prSet>
      <dgm:spPr/>
    </dgm:pt>
    <dgm:pt modelId="{F689AD74-E16D-455C-8049-B837DF6ED39A}" type="pres">
      <dgm:prSet presAssocID="{0CAD1DD8-52BD-4E16-81C1-87C961AA6C2F}" presName="rootComposite" presStyleCnt="0"/>
      <dgm:spPr/>
    </dgm:pt>
    <dgm:pt modelId="{824C69BF-E78B-43F1-90BC-A95D30FF15B5}" type="pres">
      <dgm:prSet presAssocID="{0CAD1DD8-52BD-4E16-81C1-87C961AA6C2F}" presName="rootText" presStyleLbl="node3" presStyleIdx="12" presStyleCnt="14" custScaleX="197887" custScaleY="243119" custLinFactX="58926" custLinFactNeighborX="100000" custLinFactNeighborY="41602">
        <dgm:presLayoutVars>
          <dgm:chPref val="3"/>
        </dgm:presLayoutVars>
      </dgm:prSet>
      <dgm:spPr/>
    </dgm:pt>
    <dgm:pt modelId="{790D9809-5FCE-4B8D-A6AD-E3B355EE7094}" type="pres">
      <dgm:prSet presAssocID="{0CAD1DD8-52BD-4E16-81C1-87C961AA6C2F}" presName="rootPict" presStyleLbl="alignImgPlace1" presStyleIdx="18" presStyleCnt="21" custScaleX="120946" custScaleY="141507" custLinFactX="177042" custLinFactNeighborX="200000" custLinFactNeighborY="13859"/>
      <dgm:spPr>
        <a:blipFill>
          <a:blip xmlns:r="http://schemas.openxmlformats.org/officeDocument/2006/relationships"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C709E41A-0A29-4784-BC02-62BC56728DCC}" type="pres">
      <dgm:prSet presAssocID="{0CAD1DD8-52BD-4E16-81C1-87C961AA6C2F}" presName="rootConnector" presStyleLbl="node3" presStyleIdx="12" presStyleCnt="14"/>
      <dgm:spPr/>
    </dgm:pt>
    <dgm:pt modelId="{995DC90D-2E04-45A7-9AA9-7C61B1BC6203}" type="pres">
      <dgm:prSet presAssocID="{0CAD1DD8-52BD-4E16-81C1-87C961AA6C2F}" presName="hierChild4" presStyleCnt="0"/>
      <dgm:spPr/>
    </dgm:pt>
    <dgm:pt modelId="{36AD60B0-8295-4CA2-9176-0D1047A83D44}" type="pres">
      <dgm:prSet presAssocID="{0CAD1DD8-52BD-4E16-81C1-87C961AA6C2F}" presName="hierChild5" presStyleCnt="0"/>
      <dgm:spPr/>
    </dgm:pt>
    <dgm:pt modelId="{E3222FFC-605B-4AD4-94A9-E9F0F70C28D2}" type="pres">
      <dgm:prSet presAssocID="{E62A6788-F222-41D9-8D92-A653888814DC}" presName="Name35" presStyleLbl="parChTrans1D3" presStyleIdx="13" presStyleCnt="14"/>
      <dgm:spPr/>
    </dgm:pt>
    <dgm:pt modelId="{990F4FA9-7B8D-4A09-9721-46FDA34839C7}" type="pres">
      <dgm:prSet presAssocID="{DE749E61-BD0C-435A-8C42-B375CDAE2987}" presName="hierRoot2" presStyleCnt="0">
        <dgm:presLayoutVars>
          <dgm:hierBranch val="init"/>
        </dgm:presLayoutVars>
      </dgm:prSet>
      <dgm:spPr/>
    </dgm:pt>
    <dgm:pt modelId="{6D0BEF25-30CE-4A6C-B6B1-5387FBE2508D}" type="pres">
      <dgm:prSet presAssocID="{DE749E61-BD0C-435A-8C42-B375CDAE2987}" presName="rootComposite" presStyleCnt="0"/>
      <dgm:spPr/>
    </dgm:pt>
    <dgm:pt modelId="{290B9BDE-ACFF-43FF-9168-8498C672227A}" type="pres">
      <dgm:prSet presAssocID="{DE749E61-BD0C-435A-8C42-B375CDAE2987}" presName="rootText" presStyleLbl="node3" presStyleIdx="13" presStyleCnt="14" custScaleX="200490" custScaleY="244569" custLinFactY="300000" custLinFactNeighborX="-61338" custLinFactNeighborY="326512">
        <dgm:presLayoutVars>
          <dgm:chPref val="3"/>
        </dgm:presLayoutVars>
      </dgm:prSet>
      <dgm:spPr/>
    </dgm:pt>
    <dgm:pt modelId="{A324A41A-38FA-4CEF-9230-B26A5E13521F}" type="pres">
      <dgm:prSet presAssocID="{DE749E61-BD0C-435A-8C42-B375CDAE2987}" presName="rootPict" presStyleLbl="alignImgPlace1" presStyleIdx="19" presStyleCnt="21" custScaleX="136636" custScaleY="137814" custLinFactX="-100000" custLinFactY="381566" custLinFactNeighborX="-190937" custLinFactNeighborY="400000"/>
      <dgm:spPr>
        <a:blipFill>
          <a:blip xmlns:r="http://schemas.openxmlformats.org/officeDocument/2006/relationships" r:embed="rId18"/>
          <a:srcRect/>
          <a:stretch>
            <a:fillRect t="-10000" b="-10000"/>
          </a:stretch>
        </a:blipFill>
      </dgm:spPr>
    </dgm:pt>
    <dgm:pt modelId="{3235169D-686B-42C4-8D8F-5F7D3F27C191}" type="pres">
      <dgm:prSet presAssocID="{DE749E61-BD0C-435A-8C42-B375CDAE2987}" presName="rootConnector" presStyleLbl="node3" presStyleIdx="13" presStyleCnt="14"/>
      <dgm:spPr/>
    </dgm:pt>
    <dgm:pt modelId="{5A1C6BD1-544E-46E3-9985-BD9DB3D0C50B}" type="pres">
      <dgm:prSet presAssocID="{DE749E61-BD0C-435A-8C42-B375CDAE2987}" presName="hierChild4" presStyleCnt="0"/>
      <dgm:spPr/>
    </dgm:pt>
    <dgm:pt modelId="{5183EB7E-D404-47CA-A6CC-FC89A585473B}" type="pres">
      <dgm:prSet presAssocID="{DE749E61-BD0C-435A-8C42-B375CDAE2987}" presName="hierChild5" presStyleCnt="0"/>
      <dgm:spPr/>
    </dgm:pt>
    <dgm:pt modelId="{6B294D95-5068-46A6-8424-89B2E025D262}" type="pres">
      <dgm:prSet presAssocID="{B4462A62-820E-4DA8-B59D-ECD2D5912E02}" presName="hierChild5" presStyleCnt="0"/>
      <dgm:spPr/>
    </dgm:pt>
    <dgm:pt modelId="{D7859024-39B6-41A3-831B-0AF9489F97A5}" type="pres">
      <dgm:prSet presAssocID="{840F68BB-B2BE-40E1-95E5-F0D9D068AA94}" presName="hierChild3" presStyleCnt="0"/>
      <dgm:spPr/>
    </dgm:pt>
    <dgm:pt modelId="{24D3A524-53F5-4FBB-966D-8E4F4D5EAEA4}" type="pres">
      <dgm:prSet presAssocID="{CCF34857-BD4A-46A9-BC98-59609919B6DE}" presName="hierRoot1" presStyleCnt="0">
        <dgm:presLayoutVars>
          <dgm:hierBranch val="init"/>
        </dgm:presLayoutVars>
      </dgm:prSet>
      <dgm:spPr/>
    </dgm:pt>
    <dgm:pt modelId="{D8AE0161-635C-4978-BFCB-FC75133BB938}" type="pres">
      <dgm:prSet presAssocID="{CCF34857-BD4A-46A9-BC98-59609919B6DE}" presName="rootComposite1" presStyleCnt="0"/>
      <dgm:spPr/>
    </dgm:pt>
    <dgm:pt modelId="{1315B828-DE46-4F4F-BDA6-86BCF064ECD4}" type="pres">
      <dgm:prSet presAssocID="{CCF34857-BD4A-46A9-BC98-59609919B6DE}" presName="rootText1" presStyleLbl="node0" presStyleIdx="1" presStyleCnt="2" custScaleX="197611" custScaleY="241852" custLinFactX="-200000" custLinFactY="839354" custLinFactNeighborX="-248575" custLinFactNeighborY="900000">
        <dgm:presLayoutVars>
          <dgm:chPref val="3"/>
        </dgm:presLayoutVars>
      </dgm:prSet>
      <dgm:spPr/>
    </dgm:pt>
    <dgm:pt modelId="{BDCE760B-0DA4-43FC-921C-4EEC0C9B69EA}" type="pres">
      <dgm:prSet presAssocID="{CCF34857-BD4A-46A9-BC98-59609919B6DE}" presName="rootPict1" presStyleLbl="alignImgPlace1" presStyleIdx="20" presStyleCnt="21" custScaleX="136636" custScaleY="137814" custLinFactX="-800000" custLinFactY="1049398" custLinFactNeighborX="-818453" custLinFactNeighborY="1100000"/>
      <dgm:spPr>
        <a:blipFill>
          <a:blip xmlns:r="http://schemas.openxmlformats.org/officeDocument/2006/relationships"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826D022C-4C68-4E89-A2AD-3369625BC101}" type="pres">
      <dgm:prSet presAssocID="{CCF34857-BD4A-46A9-BC98-59609919B6DE}" presName="rootConnector1" presStyleLbl="node1" presStyleIdx="0" presStyleCnt="0"/>
      <dgm:spPr/>
    </dgm:pt>
    <dgm:pt modelId="{175FF50A-4D76-4313-AB66-04CEEB501E2E}" type="pres">
      <dgm:prSet presAssocID="{CCF34857-BD4A-46A9-BC98-59609919B6DE}" presName="hierChild2" presStyleCnt="0"/>
      <dgm:spPr/>
    </dgm:pt>
    <dgm:pt modelId="{66DC629A-7808-41DD-A0B6-45300F31926D}" type="pres">
      <dgm:prSet presAssocID="{CCF34857-BD4A-46A9-BC98-59609919B6DE}" presName="hierChild3" presStyleCnt="0"/>
      <dgm:spPr/>
    </dgm:pt>
  </dgm:ptLst>
  <dgm:cxnLst>
    <dgm:cxn modelId="{B4598A01-B93E-4642-B499-ABB2A608BB4D}" type="presOf" srcId="{E62A6788-F222-41D9-8D92-A653888814DC}" destId="{E3222FFC-605B-4AD4-94A9-E9F0F70C28D2}" srcOrd="0" destOrd="0" presId="urn:microsoft.com/office/officeart/2005/8/layout/pictureOrgChart+Icon"/>
    <dgm:cxn modelId="{4C5AA603-A41F-4EB3-9246-3BD23C8EBE2F}" srcId="{840F68BB-B2BE-40E1-95E5-F0D9D068AA94}" destId="{837B2342-8868-4D16-889A-C0E81111984F}" srcOrd="0" destOrd="0" parTransId="{C1376457-CA67-48C3-82C8-66E3ABDFA49C}" sibTransId="{69BF97F8-7D34-495F-A544-46E16686F35B}"/>
    <dgm:cxn modelId="{1AD62504-D790-4081-A172-60C104E79267}" type="presOf" srcId="{9521EFAC-EB3C-4894-9321-886CEA7B6F69}" destId="{8BC43A2D-FE3A-438F-AE4F-89BDDC8C2CEC}" srcOrd="0" destOrd="0" presId="urn:microsoft.com/office/officeart/2005/8/layout/pictureOrgChart+Icon"/>
    <dgm:cxn modelId="{36EAE004-CDF3-4395-9105-B3FFDE38AAE5}" type="presOf" srcId="{837B2342-8868-4D16-889A-C0E81111984F}" destId="{92BCC830-4C64-4709-A403-AE38899DA66B}" srcOrd="1" destOrd="0" presId="urn:microsoft.com/office/officeart/2005/8/layout/pictureOrgChart+Icon"/>
    <dgm:cxn modelId="{1D033C06-68CE-4C9B-9A55-74D3B0B764C2}" type="presOf" srcId="{84969CFE-5F42-400D-8C9D-BB7659F334C5}" destId="{7DF753A2-FBE7-420E-AE7B-409960404491}" srcOrd="0" destOrd="0" presId="urn:microsoft.com/office/officeart/2005/8/layout/pictureOrgChart+Icon"/>
    <dgm:cxn modelId="{D0D73007-4021-410D-9960-FA1F8404ABEF}" type="presOf" srcId="{BD8893A9-A8F5-48C4-8862-5276C6454552}" destId="{6E0E6AA4-6BC5-4963-8B66-76A948326C75}" srcOrd="1" destOrd="0" presId="urn:microsoft.com/office/officeart/2005/8/layout/pictureOrgChart+Icon"/>
    <dgm:cxn modelId="{60FBCD07-CE86-483A-A5CA-27E610A54806}" type="presOf" srcId="{7D348DDF-3487-44CF-B906-ECDB50A843DB}" destId="{3405010C-5A0D-4940-831B-EB0C9E7DAA7D}" srcOrd="0" destOrd="0" presId="urn:microsoft.com/office/officeart/2005/8/layout/pictureOrgChart+Icon"/>
    <dgm:cxn modelId="{1A7E500A-D1D6-4F48-A826-A9CD3803A0CE}" srcId="{D6DECC7F-1BD0-4FFA-BA17-EE67B0877137}" destId="{58FDA33A-910A-4FDD-A607-121E3103C10A}" srcOrd="0" destOrd="0" parTransId="{5C0CCBDC-3F76-41C1-88DB-5122D2DD474B}" sibTransId="{958D5761-F363-4920-976A-6BA22953F9F9}"/>
    <dgm:cxn modelId="{29D1860A-BE30-4ECA-A5FD-DB5E5454F632}" srcId="{6C42C3EB-6A10-464A-821E-1D26C31D7BE1}" destId="{CCF34857-BD4A-46A9-BC98-59609919B6DE}" srcOrd="1" destOrd="0" parTransId="{739F3182-A36A-43B8-BFFC-A8C757608996}" sibTransId="{0E28986E-F811-449D-B1EA-F3BE6703DBC2}"/>
    <dgm:cxn modelId="{3E21C80B-E80E-468E-8E42-63E817F04603}" type="presOf" srcId="{5A512186-8F6D-4609-A363-79725CBBA7CA}" destId="{ABA36868-EA67-4CBC-904F-C96E5A5F0CA0}" srcOrd="1" destOrd="0" presId="urn:microsoft.com/office/officeart/2005/8/layout/pictureOrgChart+Icon"/>
    <dgm:cxn modelId="{52E1C90B-372F-4954-B9CC-2B3D72530C8A}" srcId="{50B67948-C9F2-4E74-BEB3-F34688125221}" destId="{5ADBAC78-6EF0-408B-BE14-F5545DAC8D8A}" srcOrd="0" destOrd="0" parTransId="{97690519-38F0-48F1-875B-16FAB58689CC}" sibTransId="{10ECF062-45A5-4005-B623-BAA17FB26AAC}"/>
    <dgm:cxn modelId="{ACF8920D-22EC-48DD-BAA4-125F76DF9AA2}" type="presOf" srcId="{CCF34857-BD4A-46A9-BC98-59609919B6DE}" destId="{1315B828-DE46-4F4F-BDA6-86BCF064ECD4}" srcOrd="0" destOrd="0" presId="urn:microsoft.com/office/officeart/2005/8/layout/pictureOrgChart+Icon"/>
    <dgm:cxn modelId="{8DA0A90D-771E-450A-96A4-42F1108C05F0}" type="presOf" srcId="{C1376457-CA67-48C3-82C8-66E3ABDFA49C}" destId="{7D892A96-70B6-4EAE-BBC7-C31CD054412E}" srcOrd="0" destOrd="0" presId="urn:microsoft.com/office/officeart/2005/8/layout/pictureOrgChart+Icon"/>
    <dgm:cxn modelId="{C874320F-BDFA-4EC9-B23B-A885017FB90E}" type="presOf" srcId="{58FDA33A-910A-4FDD-A607-121E3103C10A}" destId="{1E87BF2E-1B19-417E-BF8D-13ED22800D6B}" srcOrd="1" destOrd="0" presId="urn:microsoft.com/office/officeart/2005/8/layout/pictureOrgChart+Icon"/>
    <dgm:cxn modelId="{94D49217-997B-4996-AB04-85140D617228}" srcId="{837B2342-8868-4D16-889A-C0E81111984F}" destId="{5A512186-8F6D-4609-A363-79725CBBA7CA}" srcOrd="1" destOrd="0" parTransId="{1FB338E0-ABF7-4561-8AE4-E1430919DACF}" sibTransId="{4DFA7590-12CD-46CA-87F0-202D35D22547}"/>
    <dgm:cxn modelId="{B5C7211C-0FC9-4413-A83D-6885A2200A40}" type="presOf" srcId="{B4462A62-820E-4DA8-B59D-ECD2D5912E02}" destId="{3EE656E0-6956-40B4-B29F-53CF64F6C7E6}" srcOrd="0" destOrd="0" presId="urn:microsoft.com/office/officeart/2005/8/layout/pictureOrgChart+Icon"/>
    <dgm:cxn modelId="{440AB022-ED3D-47D9-AB79-C6F0457BC70F}" srcId="{55BB9AD5-4D77-41F6-8586-F4BCA1B2A25E}" destId="{BD8893A9-A8F5-48C4-8862-5276C6454552}" srcOrd="3" destOrd="0" parTransId="{194CA2E9-64C5-43AC-BE25-298EAC8ED93B}" sibTransId="{4C269A6B-4656-4F22-B8AD-6921920ECF66}"/>
    <dgm:cxn modelId="{620E8623-46C3-4A31-8312-74940BA0F85A}" type="presOf" srcId="{4299C347-8973-4F16-84F9-356F293AAA6E}" destId="{E567A44C-C115-4E55-87AB-5CF08A5C1248}" srcOrd="0" destOrd="0" presId="urn:microsoft.com/office/officeart/2005/8/layout/pictureOrgChart+Icon"/>
    <dgm:cxn modelId="{3EAACE23-16FA-4F9F-BE89-6A444609218B}" type="presOf" srcId="{D6DECC7F-1BD0-4FFA-BA17-EE67B0877137}" destId="{9C587422-AC32-4E08-98F6-4767BB436E64}" srcOrd="1" destOrd="0" presId="urn:microsoft.com/office/officeart/2005/8/layout/pictureOrgChart+Icon"/>
    <dgm:cxn modelId="{1D3C8D26-194A-479E-BA18-1E84390EEB02}" type="presOf" srcId="{C43D31D2-B089-46DA-A179-06A033876348}" destId="{A010867E-2BA2-45A9-A1B8-9EF9780D1953}" srcOrd="0" destOrd="0" presId="urn:microsoft.com/office/officeart/2005/8/layout/pictureOrgChart+Icon"/>
    <dgm:cxn modelId="{1C223628-F1CF-4F80-A032-A4BC1D8809C3}" type="presOf" srcId="{63D593F8-1148-4FDA-A8BC-06009D5A9CAB}" destId="{B4706DBA-8E86-4646-95BB-D2B9DBB23E5C}" srcOrd="0" destOrd="0" presId="urn:microsoft.com/office/officeart/2005/8/layout/pictureOrgChart+Icon"/>
    <dgm:cxn modelId="{15752E2E-EDC8-445A-B359-28834AE1DBEF}" type="presOf" srcId="{DE749E61-BD0C-435A-8C42-B375CDAE2987}" destId="{3235169D-686B-42C4-8D8F-5F7D3F27C191}" srcOrd="1" destOrd="0" presId="urn:microsoft.com/office/officeart/2005/8/layout/pictureOrgChart+Icon"/>
    <dgm:cxn modelId="{5F771B30-6EA8-4509-A1C7-6B49322FA542}" type="presOf" srcId="{6C42C3EB-6A10-464A-821E-1D26C31D7BE1}" destId="{46496D9C-84BA-4CFA-8EA2-01F205BA70B7}" srcOrd="0" destOrd="0" presId="urn:microsoft.com/office/officeart/2005/8/layout/pictureOrgChart+Icon"/>
    <dgm:cxn modelId="{21A74631-9DBF-4013-9F3A-C6AB2C9AC506}" type="presOf" srcId="{5A512186-8F6D-4609-A363-79725CBBA7CA}" destId="{22EAD3D6-DC0C-4A68-AED1-D72B40F20A4B}" srcOrd="0" destOrd="0" presId="urn:microsoft.com/office/officeart/2005/8/layout/pictureOrgChart+Icon"/>
    <dgm:cxn modelId="{B4FABA3E-09F1-4F6A-921C-12C95052ED2E}" type="presOf" srcId="{81E967E3-CE5B-4E58-9675-F28CC92FF6B2}" destId="{F816B911-2CB5-4EDB-A0D1-4850788294B2}" srcOrd="0" destOrd="0" presId="urn:microsoft.com/office/officeart/2005/8/layout/pictureOrgChart+Icon"/>
    <dgm:cxn modelId="{EDDCA55D-E3BE-4D87-BC1B-3AB4D0950194}" srcId="{840F68BB-B2BE-40E1-95E5-F0D9D068AA94}" destId="{55BB9AD5-4D77-41F6-8586-F4BCA1B2A25E}" srcOrd="1" destOrd="0" parTransId="{5BE1E80C-C664-4913-B8C7-30436460F466}" sibTransId="{40E16630-EF87-4B21-A3EF-2DE9384B1703}"/>
    <dgm:cxn modelId="{28AF8660-1D66-4FD7-AEC7-7A4D9F1F80EA}" type="presOf" srcId="{76B8A220-1D7D-4B77-821C-B7A7896174E1}" destId="{E6001637-8A3C-4203-A4B5-59DFF2CC95E6}" srcOrd="0" destOrd="0" presId="urn:microsoft.com/office/officeart/2005/8/layout/pictureOrgChart+Icon"/>
    <dgm:cxn modelId="{2C3A5563-0D9D-40FA-BDDE-8C75CCA19495}" type="presOf" srcId="{54874FF7-24FB-41B4-A01C-950B317C4BF2}" destId="{9425167F-1125-4186-AC47-B4D645629D8C}" srcOrd="1" destOrd="0" presId="urn:microsoft.com/office/officeart/2005/8/layout/pictureOrgChart+Icon"/>
    <dgm:cxn modelId="{82DABC43-37AA-4E71-9668-89A9EAB99F55}" srcId="{840F68BB-B2BE-40E1-95E5-F0D9D068AA94}" destId="{D6DECC7F-1BD0-4FFA-BA17-EE67B0877137}" srcOrd="2" destOrd="0" parTransId="{D3C4E694-F1E0-4D26-BC4A-FC341DB0BFBF}" sibTransId="{5D5C8873-FCD9-4D63-8A16-FA2F65E1F618}"/>
    <dgm:cxn modelId="{7F5C4E64-7889-491A-BEEC-258930DA4CC1}" type="presOf" srcId="{84969CFE-5F42-400D-8C9D-BB7659F334C5}" destId="{87A2455F-B48D-45B2-B2D5-5D249B919BA5}" srcOrd="1" destOrd="0" presId="urn:microsoft.com/office/officeart/2005/8/layout/pictureOrgChart+Icon"/>
    <dgm:cxn modelId="{DEFC5647-7CD8-49C2-AB47-944F8A175427}" srcId="{840F68BB-B2BE-40E1-95E5-F0D9D068AA94}" destId="{B4462A62-820E-4DA8-B59D-ECD2D5912E02}" srcOrd="4" destOrd="0" parTransId="{C4497039-8DEA-41E7-8019-51EDD11E3551}" sibTransId="{915913F7-CBE8-4E24-B84D-02BB5E872905}"/>
    <dgm:cxn modelId="{F4093268-1306-4AFA-B517-11E9FD84C703}" type="presOf" srcId="{6F659F58-4DE4-4FB9-B684-0B1BE8C66073}" destId="{61EBD282-721C-4AC2-8937-D20A465E674A}" srcOrd="1" destOrd="0" presId="urn:microsoft.com/office/officeart/2005/8/layout/pictureOrgChart+Icon"/>
    <dgm:cxn modelId="{0F03526A-5E66-4C9D-BF96-B9A9F7F535C0}" type="presOf" srcId="{50B67948-C9F2-4E74-BEB3-F34688125221}" destId="{82CCD88F-0762-4201-A692-28C74BE1EE89}" srcOrd="0" destOrd="0" presId="urn:microsoft.com/office/officeart/2005/8/layout/pictureOrgChart+Icon"/>
    <dgm:cxn modelId="{B3373770-9554-4BF4-8042-3353E8D42C42}" type="presOf" srcId="{55BB9AD5-4D77-41F6-8586-F4BCA1B2A25E}" destId="{67BB1FB8-60E6-43C3-B222-89331F52E253}" srcOrd="0" destOrd="0" presId="urn:microsoft.com/office/officeart/2005/8/layout/pictureOrgChart+Icon"/>
    <dgm:cxn modelId="{E7C84D74-387D-4FF5-A76C-73CC83A669C4}" srcId="{840F68BB-B2BE-40E1-95E5-F0D9D068AA94}" destId="{50B67948-C9F2-4E74-BEB3-F34688125221}" srcOrd="3" destOrd="0" parTransId="{63D593F8-1148-4FDA-A8BC-06009D5A9CAB}" sibTransId="{68085BFF-8635-4BDC-AD46-4CF8D67C3FEE}"/>
    <dgm:cxn modelId="{A0A09B56-5A16-43E0-B74B-CBDF23B99DD1}" type="presOf" srcId="{5C0CCBDC-3F76-41C1-88DB-5122D2DD474B}" destId="{60257505-9B82-409F-BBDB-552821C4FD75}" srcOrd="0" destOrd="0" presId="urn:microsoft.com/office/officeart/2005/8/layout/pictureOrgChart+Icon"/>
    <dgm:cxn modelId="{0FC3DB57-4A6E-444D-80D2-7FA2C87534DD}" type="presOf" srcId="{0CAD1DD8-52BD-4E16-81C1-87C961AA6C2F}" destId="{824C69BF-E78B-43F1-90BC-A95D30FF15B5}" srcOrd="0" destOrd="0" presId="urn:microsoft.com/office/officeart/2005/8/layout/pictureOrgChart+Icon"/>
    <dgm:cxn modelId="{BEBA1858-04F1-4819-B619-66C321F2C94F}" type="presOf" srcId="{627AED30-42EC-4643-B7F0-0B32C6CC1800}" destId="{713D735D-7E4A-46A5-A478-41DBBD9FCB07}" srcOrd="1" destOrd="0" presId="urn:microsoft.com/office/officeart/2005/8/layout/pictureOrgChart+Icon"/>
    <dgm:cxn modelId="{9C382E78-47D8-458B-9863-5C7CC63A768A}" srcId="{B4462A62-820E-4DA8-B59D-ECD2D5912E02}" destId="{84969CFE-5F42-400D-8C9D-BB7659F334C5}" srcOrd="0" destOrd="0" parTransId="{4188DEA1-41D5-469E-8529-5140D6644728}" sibTransId="{A45BD44C-684C-4E91-8DD9-BB324349B058}"/>
    <dgm:cxn modelId="{01193779-E19E-48CB-B5C6-86DDC5343078}" type="presOf" srcId="{FD6D3551-E87E-45FA-B32D-CB8F2E4829BD}" destId="{F4963DE1-6413-4269-9391-843DB7A98A70}" srcOrd="0" destOrd="0" presId="urn:microsoft.com/office/officeart/2005/8/layout/pictureOrgChart+Icon"/>
    <dgm:cxn modelId="{510C7179-AE93-41D9-8A3D-BF811E31707F}" type="presOf" srcId="{97690519-38F0-48F1-875B-16FAB58689CC}" destId="{8FF27FED-B51F-4DCC-990B-15F8B265E7B9}" srcOrd="0" destOrd="0" presId="urn:microsoft.com/office/officeart/2005/8/layout/pictureOrgChart+Icon"/>
    <dgm:cxn modelId="{12B7657A-9C01-408B-B21C-A4187C90F537}" type="presOf" srcId="{5BE1E80C-C664-4913-B8C7-30436460F466}" destId="{A93955AC-D588-493C-B65D-114B1BA945A1}" srcOrd="0" destOrd="0" presId="urn:microsoft.com/office/officeart/2005/8/layout/pictureOrgChart+Icon"/>
    <dgm:cxn modelId="{A429547B-CC83-40CC-8933-F861517918B7}" type="presOf" srcId="{81E967E3-CE5B-4E58-9675-F28CC92FF6B2}" destId="{F6082A1A-84C2-4FAF-8857-310BA7D5B384}" srcOrd="1" destOrd="0" presId="urn:microsoft.com/office/officeart/2005/8/layout/pictureOrgChart+Icon"/>
    <dgm:cxn modelId="{BCFAD380-6840-4A8B-813E-2952E349DB43}" type="presOf" srcId="{840F68BB-B2BE-40E1-95E5-F0D9D068AA94}" destId="{B99FF3BD-0576-45DB-934A-39E6ED0BE6C0}" srcOrd="1" destOrd="0" presId="urn:microsoft.com/office/officeart/2005/8/layout/pictureOrgChart+Icon"/>
    <dgm:cxn modelId="{65C40283-B622-42E8-A67B-9A8F41C937F3}" srcId="{D6DECC7F-1BD0-4FFA-BA17-EE67B0877137}" destId="{54874FF7-24FB-41B4-A01C-950B317C4BF2}" srcOrd="1" destOrd="0" parTransId="{9521EFAC-EB3C-4894-9321-886CEA7B6F69}" sibTransId="{2DCF66FF-AAE9-41DB-9A92-406059DD79A7}"/>
    <dgm:cxn modelId="{203E9B86-48AB-45B0-AF86-CCB53A90CA6E}" type="presOf" srcId="{1FB338E0-ABF7-4561-8AE4-E1430919DACF}" destId="{98004FEB-18F1-438F-AEA6-771B1212C269}" srcOrd="0" destOrd="0" presId="urn:microsoft.com/office/officeart/2005/8/layout/pictureOrgChart+Icon"/>
    <dgm:cxn modelId="{46CB258C-BD5E-4E51-9485-791DC0AF9C24}" type="presOf" srcId="{837B2342-8868-4D16-889A-C0E81111984F}" destId="{8C57CC4A-8E1C-4A8F-997E-C991DC128F79}" srcOrd="0" destOrd="0" presId="urn:microsoft.com/office/officeart/2005/8/layout/pictureOrgChart+Icon"/>
    <dgm:cxn modelId="{211ACF8C-31E7-4253-83D5-E942C5EAA769}" type="presOf" srcId="{F899622F-AD5F-4DBE-AFE2-6F2D7083F45F}" destId="{85370E4C-B397-4728-86C6-8E101DD18747}" srcOrd="0" destOrd="0" presId="urn:microsoft.com/office/officeart/2005/8/layout/pictureOrgChart+Icon"/>
    <dgm:cxn modelId="{9153308E-ADA2-4F71-A7DB-805DA3FB64DE}" type="presOf" srcId="{D4CBCEE5-14B0-4D46-A604-880494BD98E8}" destId="{E638F88D-4E12-4D00-B1D3-97453E38F37B}" srcOrd="0" destOrd="0" presId="urn:microsoft.com/office/officeart/2005/8/layout/pictureOrgChart+Icon"/>
    <dgm:cxn modelId="{58035591-52D9-485A-AB27-F01027BF006D}" srcId="{B4462A62-820E-4DA8-B59D-ECD2D5912E02}" destId="{DE749E61-BD0C-435A-8C42-B375CDAE2987}" srcOrd="2" destOrd="0" parTransId="{E62A6788-F222-41D9-8D92-A653888814DC}" sibTransId="{E7CE87B1-582C-43D2-AC4D-31C7DFD8EC9A}"/>
    <dgm:cxn modelId="{7A686794-FA1B-44D5-B5F3-27D5AB385B42}" type="presOf" srcId="{32AA239E-79D2-4BA5-9750-832BC0BFA08D}" destId="{152D53F3-2149-4D54-BAD3-EF58B21D6CC0}" srcOrd="0" destOrd="0" presId="urn:microsoft.com/office/officeart/2005/8/layout/pictureOrgChart+Icon"/>
    <dgm:cxn modelId="{8014EC9E-40BE-4F00-B1D7-887EB181169B}" type="presOf" srcId="{0CAD1DD8-52BD-4E16-81C1-87C961AA6C2F}" destId="{C709E41A-0A29-4784-BC02-62BC56728DCC}" srcOrd="1" destOrd="0" presId="urn:microsoft.com/office/officeart/2005/8/layout/pictureOrgChart+Icon"/>
    <dgm:cxn modelId="{7CDCA6A0-2F57-44E9-8425-39ADAB612304}" srcId="{837B2342-8868-4D16-889A-C0E81111984F}" destId="{C43D31D2-B089-46DA-A179-06A033876348}" srcOrd="0" destOrd="0" parTransId="{F899622F-AD5F-4DBE-AFE2-6F2D7083F45F}" sibTransId="{C961CCC6-64ED-46F9-9290-6C19BCD2AA1D}"/>
    <dgm:cxn modelId="{3318B3A0-0636-4BE7-8E4C-CBD1BCE4763C}" type="presOf" srcId="{76B8A220-1D7D-4B77-821C-B7A7896174E1}" destId="{59C09AA2-0B39-451B-BF0B-1F966F8C0F6D}" srcOrd="1" destOrd="0" presId="urn:microsoft.com/office/officeart/2005/8/layout/pictureOrgChart+Icon"/>
    <dgm:cxn modelId="{623646A5-7D43-4331-B8F6-D01C92EE8405}" srcId="{55BB9AD5-4D77-41F6-8586-F4BCA1B2A25E}" destId="{76B8A220-1D7D-4B77-821C-B7A7896174E1}" srcOrd="1" destOrd="0" parTransId="{8056CD62-576E-4FCC-AC84-D47965593C02}" sibTransId="{B2CD838A-018A-4CB5-95B5-55350F86A3EF}"/>
    <dgm:cxn modelId="{87FA66AB-4B94-4679-ABFF-DEDC40A29134}" type="presOf" srcId="{58FDA33A-910A-4FDD-A607-121E3103C10A}" destId="{4A25A1EB-5153-481F-8616-17056A3AF942}" srcOrd="0" destOrd="0" presId="urn:microsoft.com/office/officeart/2005/8/layout/pictureOrgChart+Icon"/>
    <dgm:cxn modelId="{BBDE39AC-FD6F-4974-B542-1AE5E7624108}" type="presOf" srcId="{5ADBAC78-6EF0-408B-BE14-F5545DAC8D8A}" destId="{E0797F8E-FD3E-445C-8472-73C1C8D0079B}" srcOrd="0" destOrd="0" presId="urn:microsoft.com/office/officeart/2005/8/layout/pictureOrgChart+Icon"/>
    <dgm:cxn modelId="{DC01D6AE-A6C5-48CB-9FAC-DCA79FB5FEE7}" srcId="{50B67948-C9F2-4E74-BEB3-F34688125221}" destId="{627AED30-42EC-4643-B7F0-0B32C6CC1800}" srcOrd="1" destOrd="0" parTransId="{32AA239E-79D2-4BA5-9750-832BC0BFA08D}" sibTransId="{6590BA52-5A64-4B07-B9CB-D3B7B0DEB13F}"/>
    <dgm:cxn modelId="{FD3611AF-4658-4F59-9266-CD7575926EE0}" type="presOf" srcId="{BD8893A9-A8F5-48C4-8862-5276C6454552}" destId="{979F23E8-B5B9-41EB-82B4-1F13A7223CBD}" srcOrd="0" destOrd="0" presId="urn:microsoft.com/office/officeart/2005/8/layout/pictureOrgChart+Icon"/>
    <dgm:cxn modelId="{69081FB3-E51B-47CB-8CBC-610956005209}" srcId="{50B67948-C9F2-4E74-BEB3-F34688125221}" destId="{81E967E3-CE5B-4E58-9675-F28CC92FF6B2}" srcOrd="2" destOrd="0" parTransId="{E12FCE07-3E2B-4F78-8DD5-E6811D0C6425}" sibTransId="{BC7A1D59-BC99-4F2A-990D-6F7D0759F21E}"/>
    <dgm:cxn modelId="{312920B4-E07D-4D01-AAE7-B07A5B908882}" type="presOf" srcId="{B4462A62-820E-4DA8-B59D-ECD2D5912E02}" destId="{AE21056F-B16C-4EC7-ADD2-96F151317C9A}" srcOrd="1" destOrd="0" presId="urn:microsoft.com/office/officeart/2005/8/layout/pictureOrgChart+Icon"/>
    <dgm:cxn modelId="{E1EE5ABE-5391-45C1-B081-2B68187542E7}" type="presOf" srcId="{6F659F58-4DE4-4FB9-B684-0B1BE8C66073}" destId="{0A0C487C-5934-4AF5-93D6-E2391E2F3869}" srcOrd="0" destOrd="0" presId="urn:microsoft.com/office/officeart/2005/8/layout/pictureOrgChart+Icon"/>
    <dgm:cxn modelId="{357748C4-EB01-4B6A-A4E1-790D6C49B9B8}" srcId="{55BB9AD5-4D77-41F6-8586-F4BCA1B2A25E}" destId="{6F659F58-4DE4-4FB9-B684-0B1BE8C66073}" srcOrd="2" destOrd="0" parTransId="{D4CBCEE5-14B0-4D46-A604-880494BD98E8}" sibTransId="{4008CD34-DE9B-4091-9C79-B8998FC86CA2}"/>
    <dgm:cxn modelId="{3E24BFC4-400B-4414-B478-6DF6AC16DE06}" type="presOf" srcId="{194CA2E9-64C5-43AC-BE25-298EAC8ED93B}" destId="{393CD152-44D3-4AC9-8798-91A2AF0E4FDB}" srcOrd="0" destOrd="0" presId="urn:microsoft.com/office/officeart/2005/8/layout/pictureOrgChart+Icon"/>
    <dgm:cxn modelId="{4EF23AC5-8539-41F9-A937-D18D6FD19294}" type="presOf" srcId="{E12FCE07-3E2B-4F78-8DD5-E6811D0C6425}" destId="{36EBC8BC-C004-4B83-882B-B9F3F992FF2E}" srcOrd="0" destOrd="0" presId="urn:microsoft.com/office/officeart/2005/8/layout/pictureOrgChart+Icon"/>
    <dgm:cxn modelId="{DF4C17C6-9382-46F6-8941-AD2861A96DA6}" type="presOf" srcId="{D3C4E694-F1E0-4D26-BC4A-FC341DB0BFBF}" destId="{7080DC52-757F-4FAC-AB84-9908016811E4}" srcOrd="0" destOrd="0" presId="urn:microsoft.com/office/officeart/2005/8/layout/pictureOrgChart+Icon"/>
    <dgm:cxn modelId="{43821DC6-BB08-423B-8775-8F1A981637C4}" type="presOf" srcId="{C43D31D2-B089-46DA-A179-06A033876348}" destId="{6928A017-4FC9-4F86-BBDD-28237FADD67D}" srcOrd="1" destOrd="0" presId="urn:microsoft.com/office/officeart/2005/8/layout/pictureOrgChart+Icon"/>
    <dgm:cxn modelId="{FAD576C8-BB0E-4701-9F84-8C2831A56435}" type="presOf" srcId="{54874FF7-24FB-41B4-A01C-950B317C4BF2}" destId="{1E8AC54B-3AFF-4939-908F-AA4BC7331290}" srcOrd="0" destOrd="0" presId="urn:microsoft.com/office/officeart/2005/8/layout/pictureOrgChart+Icon"/>
    <dgm:cxn modelId="{6CC971C9-97FC-4112-B0D8-5FE7247E1E1E}" type="presOf" srcId="{627AED30-42EC-4643-B7F0-0B32C6CC1800}" destId="{0B746DDB-FBB9-4F75-957B-C9214634CD0D}" srcOrd="0" destOrd="0" presId="urn:microsoft.com/office/officeart/2005/8/layout/pictureOrgChart+Icon"/>
    <dgm:cxn modelId="{D7F73ED9-A6C0-45FC-894B-CE39C5AACB24}" type="presOf" srcId="{840F68BB-B2BE-40E1-95E5-F0D9D068AA94}" destId="{A2B35781-58F2-47F9-964B-A60504D8E1C1}" srcOrd="0" destOrd="0" presId="urn:microsoft.com/office/officeart/2005/8/layout/pictureOrgChart+Icon"/>
    <dgm:cxn modelId="{F16574E0-5508-4D29-8B02-777C026D24BF}" type="presOf" srcId="{4188DEA1-41D5-469E-8529-5140D6644728}" destId="{4B9AE4F2-8DD7-414C-965C-D5C7B932532C}" srcOrd="0" destOrd="0" presId="urn:microsoft.com/office/officeart/2005/8/layout/pictureOrgChart+Icon"/>
    <dgm:cxn modelId="{F8CBE5E1-F7F5-4ADA-A0FA-EF318CD23A4D}" type="presOf" srcId="{D6DECC7F-1BD0-4FFA-BA17-EE67B0877137}" destId="{20CC1A8D-5F2C-4BF7-AC9C-59FC93E285EB}" srcOrd="0" destOrd="0" presId="urn:microsoft.com/office/officeart/2005/8/layout/pictureOrgChart+Icon"/>
    <dgm:cxn modelId="{7A8AA1E5-C9AC-4F13-A9B2-A4583DE448FD}" srcId="{6C42C3EB-6A10-464A-821E-1D26C31D7BE1}" destId="{840F68BB-B2BE-40E1-95E5-F0D9D068AA94}" srcOrd="0" destOrd="0" parTransId="{13BF160A-8D78-4E83-90B5-7501F2FF2DCB}" sibTransId="{6B13B399-0C41-44A6-B68C-80895A2C6139}"/>
    <dgm:cxn modelId="{97F72DED-865A-41E5-A56E-89B7F10BE7C3}" type="presOf" srcId="{DE749E61-BD0C-435A-8C42-B375CDAE2987}" destId="{290B9BDE-ACFF-43FF-9168-8498C672227A}" srcOrd="0" destOrd="0" presId="urn:microsoft.com/office/officeart/2005/8/layout/pictureOrgChart+Icon"/>
    <dgm:cxn modelId="{3C915BED-824E-4894-8EA6-01FEAF02FB93}" type="presOf" srcId="{4299C347-8973-4F16-84F9-356F293AAA6E}" destId="{6F547FA2-6C8A-4E24-B9FD-C9AD972EF83A}" srcOrd="1" destOrd="0" presId="urn:microsoft.com/office/officeart/2005/8/layout/pictureOrgChart+Icon"/>
    <dgm:cxn modelId="{C2A9CFF3-2466-414C-B620-B822AC0CD93D}" srcId="{B4462A62-820E-4DA8-B59D-ECD2D5912E02}" destId="{0CAD1DD8-52BD-4E16-81C1-87C961AA6C2F}" srcOrd="1" destOrd="0" parTransId="{7D348DDF-3487-44CF-B906-ECDB50A843DB}" sibTransId="{A08CC840-7252-46E3-A408-508F3D3834BE}"/>
    <dgm:cxn modelId="{033892F7-93FA-46CB-8886-CC1A21D1D206}" type="presOf" srcId="{CCF34857-BD4A-46A9-BC98-59609919B6DE}" destId="{826D022C-4C68-4E89-A2AD-3369625BC101}" srcOrd="1" destOrd="0" presId="urn:microsoft.com/office/officeart/2005/8/layout/pictureOrgChart+Icon"/>
    <dgm:cxn modelId="{07F130F8-7166-4893-9A1A-AA1AFD7E1723}" type="presOf" srcId="{5ADBAC78-6EF0-408B-BE14-F5545DAC8D8A}" destId="{9553E697-8260-4D40-A1AF-1CCB2C1E74A0}" srcOrd="1" destOrd="0" presId="urn:microsoft.com/office/officeart/2005/8/layout/pictureOrgChart+Icon"/>
    <dgm:cxn modelId="{547EFAFA-12D3-44B4-AEA5-4578909754D1}" type="presOf" srcId="{50B67948-C9F2-4E74-BEB3-F34688125221}" destId="{C251C360-76D3-4A97-A3A4-D7DF79E68D00}" srcOrd="1" destOrd="0" presId="urn:microsoft.com/office/officeart/2005/8/layout/pictureOrgChart+Icon"/>
    <dgm:cxn modelId="{83241CFB-C3CD-4D67-8DE6-9742870BC4E1}" type="presOf" srcId="{C4497039-8DEA-41E7-8019-51EDD11E3551}" destId="{F273DB19-F42B-415C-8B77-8B0F04305D3B}" srcOrd="0" destOrd="0" presId="urn:microsoft.com/office/officeart/2005/8/layout/pictureOrgChart+Icon"/>
    <dgm:cxn modelId="{357524FB-1E0F-417D-B9B3-1D66BB22D26B}" type="presOf" srcId="{55BB9AD5-4D77-41F6-8586-F4BCA1B2A25E}" destId="{E7D44B6B-F1CD-4C3D-B21D-6DEDFC291C91}" srcOrd="1" destOrd="0" presId="urn:microsoft.com/office/officeart/2005/8/layout/pictureOrgChart+Icon"/>
    <dgm:cxn modelId="{092CEFFB-E371-49D9-A878-75438C20F9D3}" srcId="{55BB9AD5-4D77-41F6-8586-F4BCA1B2A25E}" destId="{4299C347-8973-4F16-84F9-356F293AAA6E}" srcOrd="0" destOrd="0" parTransId="{FD6D3551-E87E-45FA-B32D-CB8F2E4829BD}" sibTransId="{A075789D-4C1D-474B-98A1-6EF72658CCEF}"/>
    <dgm:cxn modelId="{59AA21FC-8A9F-47B0-95A3-E557873E6AC4}" type="presOf" srcId="{8056CD62-576E-4FCC-AC84-D47965593C02}" destId="{75963FF0-ABCA-4B7B-941B-AC2FB26E036A}" srcOrd="0" destOrd="0" presId="urn:microsoft.com/office/officeart/2005/8/layout/pictureOrgChart+Icon"/>
    <dgm:cxn modelId="{84C84061-D8B7-4C40-BA25-C3831CF9E8A8}" type="presParOf" srcId="{46496D9C-84BA-4CFA-8EA2-01F205BA70B7}" destId="{1A6BDB4E-938F-45E1-BDC4-9D6551E62B01}" srcOrd="0" destOrd="0" presId="urn:microsoft.com/office/officeart/2005/8/layout/pictureOrgChart+Icon"/>
    <dgm:cxn modelId="{9152BB68-8F05-49FD-956B-A548B0D7BACD}" type="presParOf" srcId="{1A6BDB4E-938F-45E1-BDC4-9D6551E62B01}" destId="{F85A2292-6C85-4C8B-A43D-CB10C9E8293B}" srcOrd="0" destOrd="0" presId="urn:microsoft.com/office/officeart/2005/8/layout/pictureOrgChart+Icon"/>
    <dgm:cxn modelId="{F023C231-D9C9-4D09-86A9-D4E9B5FB55CC}" type="presParOf" srcId="{F85A2292-6C85-4C8B-A43D-CB10C9E8293B}" destId="{A2B35781-58F2-47F9-964B-A60504D8E1C1}" srcOrd="0" destOrd="0" presId="urn:microsoft.com/office/officeart/2005/8/layout/pictureOrgChart+Icon"/>
    <dgm:cxn modelId="{8C77C753-B8F0-4593-A377-979C6F340E95}" type="presParOf" srcId="{F85A2292-6C85-4C8B-A43D-CB10C9E8293B}" destId="{AF325FD4-7C75-4E71-B55B-B4A2211F61D5}" srcOrd="1" destOrd="0" presId="urn:microsoft.com/office/officeart/2005/8/layout/pictureOrgChart+Icon"/>
    <dgm:cxn modelId="{EAAFCB11-4B56-44B6-9DEB-FF5CBAE3B8F3}" type="presParOf" srcId="{F85A2292-6C85-4C8B-A43D-CB10C9E8293B}" destId="{B99FF3BD-0576-45DB-934A-39E6ED0BE6C0}" srcOrd="2" destOrd="0" presId="urn:microsoft.com/office/officeart/2005/8/layout/pictureOrgChart+Icon"/>
    <dgm:cxn modelId="{8BC6105C-655A-425A-89A6-4B7814E5DAE1}" type="presParOf" srcId="{1A6BDB4E-938F-45E1-BDC4-9D6551E62B01}" destId="{7D36C73A-8BFE-4409-97A7-928F8F433DDE}" srcOrd="1" destOrd="0" presId="urn:microsoft.com/office/officeart/2005/8/layout/pictureOrgChart+Icon"/>
    <dgm:cxn modelId="{6BB48B6D-0B53-4F6B-8CA0-BA65E197FFA3}" type="presParOf" srcId="{7D36C73A-8BFE-4409-97A7-928F8F433DDE}" destId="{7D892A96-70B6-4EAE-BBC7-C31CD054412E}" srcOrd="0" destOrd="0" presId="urn:microsoft.com/office/officeart/2005/8/layout/pictureOrgChart+Icon"/>
    <dgm:cxn modelId="{737FF4CA-1A96-4F7A-ADCB-773A4D688B14}" type="presParOf" srcId="{7D36C73A-8BFE-4409-97A7-928F8F433DDE}" destId="{02A212F8-1C38-4B77-88FF-FBB35207501D}" srcOrd="1" destOrd="0" presId="urn:microsoft.com/office/officeart/2005/8/layout/pictureOrgChart+Icon"/>
    <dgm:cxn modelId="{E46D46A1-0917-47C8-9464-1D01CB67463D}" type="presParOf" srcId="{02A212F8-1C38-4B77-88FF-FBB35207501D}" destId="{86837C40-042F-4799-9BD3-43B0421FCD31}" srcOrd="0" destOrd="0" presId="urn:microsoft.com/office/officeart/2005/8/layout/pictureOrgChart+Icon"/>
    <dgm:cxn modelId="{3356E2D4-2582-4B83-AAE4-E24FEC6AD2B8}" type="presParOf" srcId="{86837C40-042F-4799-9BD3-43B0421FCD31}" destId="{8C57CC4A-8E1C-4A8F-997E-C991DC128F79}" srcOrd="0" destOrd="0" presId="urn:microsoft.com/office/officeart/2005/8/layout/pictureOrgChart+Icon"/>
    <dgm:cxn modelId="{DA4BDB33-EE78-4E38-8381-5FF076DB9278}" type="presParOf" srcId="{86837C40-042F-4799-9BD3-43B0421FCD31}" destId="{51CDE18E-8746-49E9-97B4-42458ABD9210}" srcOrd="1" destOrd="0" presId="urn:microsoft.com/office/officeart/2005/8/layout/pictureOrgChart+Icon"/>
    <dgm:cxn modelId="{D4D98F89-F6C8-4536-83CB-FF341084EEFD}" type="presParOf" srcId="{86837C40-042F-4799-9BD3-43B0421FCD31}" destId="{92BCC830-4C64-4709-A403-AE38899DA66B}" srcOrd="2" destOrd="0" presId="urn:microsoft.com/office/officeart/2005/8/layout/pictureOrgChart+Icon"/>
    <dgm:cxn modelId="{404C4A49-8BF0-44DD-8DE1-432420C7D332}" type="presParOf" srcId="{02A212F8-1C38-4B77-88FF-FBB35207501D}" destId="{8A1F68F3-2FD5-44E5-BE95-60A04C8D69D0}" srcOrd="1" destOrd="0" presId="urn:microsoft.com/office/officeart/2005/8/layout/pictureOrgChart+Icon"/>
    <dgm:cxn modelId="{3EF651F5-83CF-475D-A726-06C8ECA80524}" type="presParOf" srcId="{8A1F68F3-2FD5-44E5-BE95-60A04C8D69D0}" destId="{85370E4C-B397-4728-86C6-8E101DD18747}" srcOrd="0" destOrd="0" presId="urn:microsoft.com/office/officeart/2005/8/layout/pictureOrgChart+Icon"/>
    <dgm:cxn modelId="{DF300626-F9B1-4695-B3F0-B65BCA25035A}" type="presParOf" srcId="{8A1F68F3-2FD5-44E5-BE95-60A04C8D69D0}" destId="{28F11230-C5E8-4719-84A5-226D10D1BB09}" srcOrd="1" destOrd="0" presId="urn:microsoft.com/office/officeart/2005/8/layout/pictureOrgChart+Icon"/>
    <dgm:cxn modelId="{C800F08C-5A2B-41B7-9F0E-B5F4B22E5EC1}" type="presParOf" srcId="{28F11230-C5E8-4719-84A5-226D10D1BB09}" destId="{6415F7E8-84DE-440D-8AD3-766D2CE12E8A}" srcOrd="0" destOrd="0" presId="urn:microsoft.com/office/officeart/2005/8/layout/pictureOrgChart+Icon"/>
    <dgm:cxn modelId="{47BB2419-E96E-415A-A2AD-D31D4E24F397}" type="presParOf" srcId="{6415F7E8-84DE-440D-8AD3-766D2CE12E8A}" destId="{A010867E-2BA2-45A9-A1B8-9EF9780D1953}" srcOrd="0" destOrd="0" presId="urn:microsoft.com/office/officeart/2005/8/layout/pictureOrgChart+Icon"/>
    <dgm:cxn modelId="{2E7E25B5-B44E-4EFA-9278-BADD1C493690}" type="presParOf" srcId="{6415F7E8-84DE-440D-8AD3-766D2CE12E8A}" destId="{08A1F5EC-E5FA-4C13-BEC9-62C918E8F01E}" srcOrd="1" destOrd="0" presId="urn:microsoft.com/office/officeart/2005/8/layout/pictureOrgChart+Icon"/>
    <dgm:cxn modelId="{306B9CA7-85D4-438C-989E-666187273470}" type="presParOf" srcId="{6415F7E8-84DE-440D-8AD3-766D2CE12E8A}" destId="{6928A017-4FC9-4F86-BBDD-28237FADD67D}" srcOrd="2" destOrd="0" presId="urn:microsoft.com/office/officeart/2005/8/layout/pictureOrgChart+Icon"/>
    <dgm:cxn modelId="{1242E319-5829-41BB-9E09-16CE1B7D0D66}" type="presParOf" srcId="{28F11230-C5E8-4719-84A5-226D10D1BB09}" destId="{6D300889-E29B-4EB9-9BCB-6240C825ACC8}" srcOrd="1" destOrd="0" presId="urn:microsoft.com/office/officeart/2005/8/layout/pictureOrgChart+Icon"/>
    <dgm:cxn modelId="{3C8E02DB-6695-46A4-AF48-C6C6392A0670}" type="presParOf" srcId="{28F11230-C5E8-4719-84A5-226D10D1BB09}" destId="{BC045AF1-091B-4D8E-A12C-32A6CEEBB368}" srcOrd="2" destOrd="0" presId="urn:microsoft.com/office/officeart/2005/8/layout/pictureOrgChart+Icon"/>
    <dgm:cxn modelId="{3EB71F40-9C95-4827-AA54-372ECA41D828}" type="presParOf" srcId="{8A1F68F3-2FD5-44E5-BE95-60A04C8D69D0}" destId="{98004FEB-18F1-438F-AEA6-771B1212C269}" srcOrd="2" destOrd="0" presId="urn:microsoft.com/office/officeart/2005/8/layout/pictureOrgChart+Icon"/>
    <dgm:cxn modelId="{B8773B45-9F4D-489E-8A47-BB07339F0F59}" type="presParOf" srcId="{8A1F68F3-2FD5-44E5-BE95-60A04C8D69D0}" destId="{F8CDEB2D-DCC8-49EC-B799-E3C5BD029518}" srcOrd="3" destOrd="0" presId="urn:microsoft.com/office/officeart/2005/8/layout/pictureOrgChart+Icon"/>
    <dgm:cxn modelId="{29537C66-5C93-4B27-A6F0-C060658D1090}" type="presParOf" srcId="{F8CDEB2D-DCC8-49EC-B799-E3C5BD029518}" destId="{E003B9D1-0CEE-45D7-A94D-8767A9FBB5C1}" srcOrd="0" destOrd="0" presId="urn:microsoft.com/office/officeart/2005/8/layout/pictureOrgChart+Icon"/>
    <dgm:cxn modelId="{08223FE5-CFCD-4BD9-9D85-069CBAFA7A7D}" type="presParOf" srcId="{E003B9D1-0CEE-45D7-A94D-8767A9FBB5C1}" destId="{22EAD3D6-DC0C-4A68-AED1-D72B40F20A4B}" srcOrd="0" destOrd="0" presId="urn:microsoft.com/office/officeart/2005/8/layout/pictureOrgChart+Icon"/>
    <dgm:cxn modelId="{D69BFE9C-7436-45CB-BA6F-B84F6ADC0285}" type="presParOf" srcId="{E003B9D1-0CEE-45D7-A94D-8767A9FBB5C1}" destId="{C08E5F27-2BD1-49DA-ABDF-2920FD550CE9}" srcOrd="1" destOrd="0" presId="urn:microsoft.com/office/officeart/2005/8/layout/pictureOrgChart+Icon"/>
    <dgm:cxn modelId="{76D61DF7-6F70-4A4A-A673-197708F61B6C}" type="presParOf" srcId="{E003B9D1-0CEE-45D7-A94D-8767A9FBB5C1}" destId="{ABA36868-EA67-4CBC-904F-C96E5A5F0CA0}" srcOrd="2" destOrd="0" presId="urn:microsoft.com/office/officeart/2005/8/layout/pictureOrgChart+Icon"/>
    <dgm:cxn modelId="{511A2899-70E5-49DE-9347-15D8722F0186}" type="presParOf" srcId="{F8CDEB2D-DCC8-49EC-B799-E3C5BD029518}" destId="{87238524-7DA3-462E-AC29-4081575538EE}" srcOrd="1" destOrd="0" presId="urn:microsoft.com/office/officeart/2005/8/layout/pictureOrgChart+Icon"/>
    <dgm:cxn modelId="{FE03AD7D-0A1D-4DCD-8715-49CBEFD0F363}" type="presParOf" srcId="{F8CDEB2D-DCC8-49EC-B799-E3C5BD029518}" destId="{E0824766-384B-47A1-AEF3-CF9DD9157882}" srcOrd="2" destOrd="0" presId="urn:microsoft.com/office/officeart/2005/8/layout/pictureOrgChart+Icon"/>
    <dgm:cxn modelId="{4F5C2941-C9F7-4526-9C3F-37A279C8645C}" type="presParOf" srcId="{02A212F8-1C38-4B77-88FF-FBB35207501D}" destId="{D2946CD3-A7F5-453C-BC88-FEF9ACCE7699}" srcOrd="2" destOrd="0" presId="urn:microsoft.com/office/officeart/2005/8/layout/pictureOrgChart+Icon"/>
    <dgm:cxn modelId="{F5606603-A122-4DA6-ABC8-273903C33CF2}" type="presParOf" srcId="{7D36C73A-8BFE-4409-97A7-928F8F433DDE}" destId="{A93955AC-D588-493C-B65D-114B1BA945A1}" srcOrd="2" destOrd="0" presId="urn:microsoft.com/office/officeart/2005/8/layout/pictureOrgChart+Icon"/>
    <dgm:cxn modelId="{70242581-51D2-4D43-B6B5-EF011083323A}" type="presParOf" srcId="{7D36C73A-8BFE-4409-97A7-928F8F433DDE}" destId="{51566188-9A3D-4132-BAF1-33C6B6F47B8E}" srcOrd="3" destOrd="0" presId="urn:microsoft.com/office/officeart/2005/8/layout/pictureOrgChart+Icon"/>
    <dgm:cxn modelId="{062B077F-28B8-4F38-84C1-623FCE8A731A}" type="presParOf" srcId="{51566188-9A3D-4132-BAF1-33C6B6F47B8E}" destId="{DDBC3817-1A9D-45B7-9924-37A6560313FE}" srcOrd="0" destOrd="0" presId="urn:microsoft.com/office/officeart/2005/8/layout/pictureOrgChart+Icon"/>
    <dgm:cxn modelId="{2CEE597F-187D-4AFF-8E0C-ADF2E98E0B55}" type="presParOf" srcId="{DDBC3817-1A9D-45B7-9924-37A6560313FE}" destId="{67BB1FB8-60E6-43C3-B222-89331F52E253}" srcOrd="0" destOrd="0" presId="urn:microsoft.com/office/officeart/2005/8/layout/pictureOrgChart+Icon"/>
    <dgm:cxn modelId="{94A343AC-1F6E-4FDE-9D91-6707E3049D24}" type="presParOf" srcId="{DDBC3817-1A9D-45B7-9924-37A6560313FE}" destId="{93073ADD-D78B-4913-BD62-543933747584}" srcOrd="1" destOrd="0" presId="urn:microsoft.com/office/officeart/2005/8/layout/pictureOrgChart+Icon"/>
    <dgm:cxn modelId="{799B51F5-AE86-4E24-843C-875E0C43A134}" type="presParOf" srcId="{DDBC3817-1A9D-45B7-9924-37A6560313FE}" destId="{E7D44B6B-F1CD-4C3D-B21D-6DEDFC291C91}" srcOrd="2" destOrd="0" presId="urn:microsoft.com/office/officeart/2005/8/layout/pictureOrgChart+Icon"/>
    <dgm:cxn modelId="{A11D6A89-7A66-4B63-B2B0-C777218CBFC6}" type="presParOf" srcId="{51566188-9A3D-4132-BAF1-33C6B6F47B8E}" destId="{4349DFCE-CCFE-498C-A935-72B7A4AAFDF9}" srcOrd="1" destOrd="0" presId="urn:microsoft.com/office/officeart/2005/8/layout/pictureOrgChart+Icon"/>
    <dgm:cxn modelId="{002197EB-5B2D-4656-B4BA-444925DEC912}" type="presParOf" srcId="{4349DFCE-CCFE-498C-A935-72B7A4AAFDF9}" destId="{F4963DE1-6413-4269-9391-843DB7A98A70}" srcOrd="0" destOrd="0" presId="urn:microsoft.com/office/officeart/2005/8/layout/pictureOrgChart+Icon"/>
    <dgm:cxn modelId="{D442B06F-D98B-48E1-ACF9-963E64E7CF99}" type="presParOf" srcId="{4349DFCE-CCFE-498C-A935-72B7A4AAFDF9}" destId="{6EF2E30E-1DCB-4C74-8D6A-BFD57F457A2E}" srcOrd="1" destOrd="0" presId="urn:microsoft.com/office/officeart/2005/8/layout/pictureOrgChart+Icon"/>
    <dgm:cxn modelId="{76F9080C-17A0-4F77-AC1C-40394C009733}" type="presParOf" srcId="{6EF2E30E-1DCB-4C74-8D6A-BFD57F457A2E}" destId="{534FB3CC-B247-4CED-A214-B60F8137B3D5}" srcOrd="0" destOrd="0" presId="urn:microsoft.com/office/officeart/2005/8/layout/pictureOrgChart+Icon"/>
    <dgm:cxn modelId="{4B2BE834-2048-47BA-BF62-031E3DAEA34C}" type="presParOf" srcId="{534FB3CC-B247-4CED-A214-B60F8137B3D5}" destId="{E567A44C-C115-4E55-87AB-5CF08A5C1248}" srcOrd="0" destOrd="0" presId="urn:microsoft.com/office/officeart/2005/8/layout/pictureOrgChart+Icon"/>
    <dgm:cxn modelId="{20424F08-6BB4-49FA-A996-21972B816CD3}" type="presParOf" srcId="{534FB3CC-B247-4CED-A214-B60F8137B3D5}" destId="{C7B50FD7-66CA-42DA-879A-01A923CDA34C}" srcOrd="1" destOrd="0" presId="urn:microsoft.com/office/officeart/2005/8/layout/pictureOrgChart+Icon"/>
    <dgm:cxn modelId="{A86F5915-C892-4DA5-8925-BB9E053FC2E5}" type="presParOf" srcId="{534FB3CC-B247-4CED-A214-B60F8137B3D5}" destId="{6F547FA2-6C8A-4E24-B9FD-C9AD972EF83A}" srcOrd="2" destOrd="0" presId="urn:microsoft.com/office/officeart/2005/8/layout/pictureOrgChart+Icon"/>
    <dgm:cxn modelId="{9B7ADC74-C0C6-44CE-B616-182FE8805FA1}" type="presParOf" srcId="{6EF2E30E-1DCB-4C74-8D6A-BFD57F457A2E}" destId="{652C01FE-275F-4089-9ACF-057934591247}" srcOrd="1" destOrd="0" presId="urn:microsoft.com/office/officeart/2005/8/layout/pictureOrgChart+Icon"/>
    <dgm:cxn modelId="{6E456313-6BC5-4CB0-828B-4A68D5B88F0B}" type="presParOf" srcId="{6EF2E30E-1DCB-4C74-8D6A-BFD57F457A2E}" destId="{BE3B4D3E-1EDA-4E1E-9625-DD2D1C0E0173}" srcOrd="2" destOrd="0" presId="urn:microsoft.com/office/officeart/2005/8/layout/pictureOrgChart+Icon"/>
    <dgm:cxn modelId="{FF1D64A1-8D67-4CCD-858A-1497836FD63A}" type="presParOf" srcId="{4349DFCE-CCFE-498C-A935-72B7A4AAFDF9}" destId="{75963FF0-ABCA-4B7B-941B-AC2FB26E036A}" srcOrd="2" destOrd="0" presId="urn:microsoft.com/office/officeart/2005/8/layout/pictureOrgChart+Icon"/>
    <dgm:cxn modelId="{73525ADB-C757-4B6B-8102-86C02FD1F872}" type="presParOf" srcId="{4349DFCE-CCFE-498C-A935-72B7A4AAFDF9}" destId="{A9595B5D-FD77-47EE-A32E-CB5F1C6C2B3F}" srcOrd="3" destOrd="0" presId="urn:microsoft.com/office/officeart/2005/8/layout/pictureOrgChart+Icon"/>
    <dgm:cxn modelId="{2C7D94B8-3974-4183-B750-3B75C0BA3216}" type="presParOf" srcId="{A9595B5D-FD77-47EE-A32E-CB5F1C6C2B3F}" destId="{B9F5078A-05A7-428B-9773-5B543B06BA94}" srcOrd="0" destOrd="0" presId="urn:microsoft.com/office/officeart/2005/8/layout/pictureOrgChart+Icon"/>
    <dgm:cxn modelId="{5EB6968F-D670-43B5-A7D6-A3AA59F6342A}" type="presParOf" srcId="{B9F5078A-05A7-428B-9773-5B543B06BA94}" destId="{E6001637-8A3C-4203-A4B5-59DFF2CC95E6}" srcOrd="0" destOrd="0" presId="urn:microsoft.com/office/officeart/2005/8/layout/pictureOrgChart+Icon"/>
    <dgm:cxn modelId="{732D58A9-6168-4E3A-9383-47C0050CAF29}" type="presParOf" srcId="{B9F5078A-05A7-428B-9773-5B543B06BA94}" destId="{D2364DB3-2F1B-4011-B549-81C739542137}" srcOrd="1" destOrd="0" presId="urn:microsoft.com/office/officeart/2005/8/layout/pictureOrgChart+Icon"/>
    <dgm:cxn modelId="{6425208C-A270-4400-949A-A1A578D8833E}" type="presParOf" srcId="{B9F5078A-05A7-428B-9773-5B543B06BA94}" destId="{59C09AA2-0B39-451B-BF0B-1F966F8C0F6D}" srcOrd="2" destOrd="0" presId="urn:microsoft.com/office/officeart/2005/8/layout/pictureOrgChart+Icon"/>
    <dgm:cxn modelId="{BA950470-7E7E-4C81-BA56-5A700D499D9F}" type="presParOf" srcId="{A9595B5D-FD77-47EE-A32E-CB5F1C6C2B3F}" destId="{F35DE662-ADCF-47D7-BD64-23235B77D2BC}" srcOrd="1" destOrd="0" presId="urn:microsoft.com/office/officeart/2005/8/layout/pictureOrgChart+Icon"/>
    <dgm:cxn modelId="{D4D5EC00-A333-4C23-BE9E-85D28D26D976}" type="presParOf" srcId="{A9595B5D-FD77-47EE-A32E-CB5F1C6C2B3F}" destId="{193B2FD6-818A-44F6-9195-A5F2BAF57355}" srcOrd="2" destOrd="0" presId="urn:microsoft.com/office/officeart/2005/8/layout/pictureOrgChart+Icon"/>
    <dgm:cxn modelId="{8843606C-2630-4265-B2CE-11BE5DFFF301}" type="presParOf" srcId="{4349DFCE-CCFE-498C-A935-72B7A4AAFDF9}" destId="{E638F88D-4E12-4D00-B1D3-97453E38F37B}" srcOrd="4" destOrd="0" presId="urn:microsoft.com/office/officeart/2005/8/layout/pictureOrgChart+Icon"/>
    <dgm:cxn modelId="{DE50B78D-F39B-4BED-83A6-02237499A192}" type="presParOf" srcId="{4349DFCE-CCFE-498C-A935-72B7A4AAFDF9}" destId="{22B6A4A8-D085-43BE-9F54-13F09C79D460}" srcOrd="5" destOrd="0" presId="urn:microsoft.com/office/officeart/2005/8/layout/pictureOrgChart+Icon"/>
    <dgm:cxn modelId="{57A8E157-C149-4A8E-90FA-BFFD532D0267}" type="presParOf" srcId="{22B6A4A8-D085-43BE-9F54-13F09C79D460}" destId="{C6F831A7-07ED-4C5E-A52F-D2C771926E1A}" srcOrd="0" destOrd="0" presId="urn:microsoft.com/office/officeart/2005/8/layout/pictureOrgChart+Icon"/>
    <dgm:cxn modelId="{7376D550-50BA-48A6-9ED6-D883F8C66519}" type="presParOf" srcId="{C6F831A7-07ED-4C5E-A52F-D2C771926E1A}" destId="{0A0C487C-5934-4AF5-93D6-E2391E2F3869}" srcOrd="0" destOrd="0" presId="urn:microsoft.com/office/officeart/2005/8/layout/pictureOrgChart+Icon"/>
    <dgm:cxn modelId="{2964FFB9-6CBF-4F91-B686-CF2B9DFE4F17}" type="presParOf" srcId="{C6F831A7-07ED-4C5E-A52F-D2C771926E1A}" destId="{24D1CF52-2098-4BA0-8334-F9FFF34A1224}" srcOrd="1" destOrd="0" presId="urn:microsoft.com/office/officeart/2005/8/layout/pictureOrgChart+Icon"/>
    <dgm:cxn modelId="{F6921AE4-556D-4204-8C18-7BA5D2403381}" type="presParOf" srcId="{C6F831A7-07ED-4C5E-A52F-D2C771926E1A}" destId="{61EBD282-721C-4AC2-8937-D20A465E674A}" srcOrd="2" destOrd="0" presId="urn:microsoft.com/office/officeart/2005/8/layout/pictureOrgChart+Icon"/>
    <dgm:cxn modelId="{CD46A496-08D8-4742-B1F3-6991B85237F9}" type="presParOf" srcId="{22B6A4A8-D085-43BE-9F54-13F09C79D460}" destId="{ECFB0030-7FA2-43F0-A0F6-71935CD8C1AB}" srcOrd="1" destOrd="0" presId="urn:microsoft.com/office/officeart/2005/8/layout/pictureOrgChart+Icon"/>
    <dgm:cxn modelId="{86F75512-53BA-442D-8E2F-71C3F6695D42}" type="presParOf" srcId="{22B6A4A8-D085-43BE-9F54-13F09C79D460}" destId="{E61A97B8-F098-4756-A6C6-A03489267478}" srcOrd="2" destOrd="0" presId="urn:microsoft.com/office/officeart/2005/8/layout/pictureOrgChart+Icon"/>
    <dgm:cxn modelId="{AA4F5406-1474-4BAA-B3D7-CEADA87D6BBA}" type="presParOf" srcId="{4349DFCE-CCFE-498C-A935-72B7A4AAFDF9}" destId="{393CD152-44D3-4AC9-8798-91A2AF0E4FDB}" srcOrd="6" destOrd="0" presId="urn:microsoft.com/office/officeart/2005/8/layout/pictureOrgChart+Icon"/>
    <dgm:cxn modelId="{20A563FF-4624-4E88-BDD8-0F0640E5D028}" type="presParOf" srcId="{4349DFCE-CCFE-498C-A935-72B7A4AAFDF9}" destId="{BBFC4F92-49C1-4547-87E9-3B23D5262947}" srcOrd="7" destOrd="0" presId="urn:microsoft.com/office/officeart/2005/8/layout/pictureOrgChart+Icon"/>
    <dgm:cxn modelId="{106E5F4A-5ED9-4000-816F-D6A3C684A804}" type="presParOf" srcId="{BBFC4F92-49C1-4547-87E9-3B23D5262947}" destId="{77858BA6-1A56-4B03-B780-6F1E3A848B06}" srcOrd="0" destOrd="0" presId="urn:microsoft.com/office/officeart/2005/8/layout/pictureOrgChart+Icon"/>
    <dgm:cxn modelId="{1775C498-5420-4692-BDAF-BC9D90D0C2E5}" type="presParOf" srcId="{77858BA6-1A56-4B03-B780-6F1E3A848B06}" destId="{979F23E8-B5B9-41EB-82B4-1F13A7223CBD}" srcOrd="0" destOrd="0" presId="urn:microsoft.com/office/officeart/2005/8/layout/pictureOrgChart+Icon"/>
    <dgm:cxn modelId="{932536EE-66C5-4ECD-8718-83647FC47187}" type="presParOf" srcId="{77858BA6-1A56-4B03-B780-6F1E3A848B06}" destId="{FB2B23E1-89EE-465A-B217-3D16365BE47F}" srcOrd="1" destOrd="0" presId="urn:microsoft.com/office/officeart/2005/8/layout/pictureOrgChart+Icon"/>
    <dgm:cxn modelId="{FC6B2700-AE45-41E3-93BB-73A953209235}" type="presParOf" srcId="{77858BA6-1A56-4B03-B780-6F1E3A848B06}" destId="{6E0E6AA4-6BC5-4963-8B66-76A948326C75}" srcOrd="2" destOrd="0" presId="urn:microsoft.com/office/officeart/2005/8/layout/pictureOrgChart+Icon"/>
    <dgm:cxn modelId="{FAD9248A-4A29-4BCB-804B-727FBF9E867F}" type="presParOf" srcId="{BBFC4F92-49C1-4547-87E9-3B23D5262947}" destId="{65E47FD4-BF35-4DEE-B4FD-8BF05AB1BC00}" srcOrd="1" destOrd="0" presId="urn:microsoft.com/office/officeart/2005/8/layout/pictureOrgChart+Icon"/>
    <dgm:cxn modelId="{391AFB68-784C-4AD9-BCA7-074C3A1E7C32}" type="presParOf" srcId="{BBFC4F92-49C1-4547-87E9-3B23D5262947}" destId="{553CD8CE-3F08-4B15-A120-358B6966CE9B}" srcOrd="2" destOrd="0" presId="urn:microsoft.com/office/officeart/2005/8/layout/pictureOrgChart+Icon"/>
    <dgm:cxn modelId="{1CC90C01-B852-4394-AFE7-47082FF0FBE9}" type="presParOf" srcId="{51566188-9A3D-4132-BAF1-33C6B6F47B8E}" destId="{8D7AD713-95CD-4D7A-B04C-B5427DB65D31}" srcOrd="2" destOrd="0" presId="urn:microsoft.com/office/officeart/2005/8/layout/pictureOrgChart+Icon"/>
    <dgm:cxn modelId="{6B228B85-139A-4C81-8173-229379A11415}" type="presParOf" srcId="{7D36C73A-8BFE-4409-97A7-928F8F433DDE}" destId="{7080DC52-757F-4FAC-AB84-9908016811E4}" srcOrd="4" destOrd="0" presId="urn:microsoft.com/office/officeart/2005/8/layout/pictureOrgChart+Icon"/>
    <dgm:cxn modelId="{EDBB54FB-FE7A-4FBA-B91A-B02236A18E6C}" type="presParOf" srcId="{7D36C73A-8BFE-4409-97A7-928F8F433DDE}" destId="{9A47AFC8-2339-4C4E-B918-58BBEAD7D11B}" srcOrd="5" destOrd="0" presId="urn:microsoft.com/office/officeart/2005/8/layout/pictureOrgChart+Icon"/>
    <dgm:cxn modelId="{6D1E1F78-775D-45DD-883D-9A2A4A8A6B39}" type="presParOf" srcId="{9A47AFC8-2339-4C4E-B918-58BBEAD7D11B}" destId="{F15D264D-9380-4C75-813F-711D0FB21FCA}" srcOrd="0" destOrd="0" presId="urn:microsoft.com/office/officeart/2005/8/layout/pictureOrgChart+Icon"/>
    <dgm:cxn modelId="{146B25E5-21B6-44D4-B11C-3959B5225176}" type="presParOf" srcId="{F15D264D-9380-4C75-813F-711D0FB21FCA}" destId="{20CC1A8D-5F2C-4BF7-AC9C-59FC93E285EB}" srcOrd="0" destOrd="0" presId="urn:microsoft.com/office/officeart/2005/8/layout/pictureOrgChart+Icon"/>
    <dgm:cxn modelId="{B0EA3751-F510-478C-9492-4493CF580FE5}" type="presParOf" srcId="{F15D264D-9380-4C75-813F-711D0FB21FCA}" destId="{A20C5A07-B199-4DC0-9BE7-9302C80C91C1}" srcOrd="1" destOrd="0" presId="urn:microsoft.com/office/officeart/2005/8/layout/pictureOrgChart+Icon"/>
    <dgm:cxn modelId="{DD940535-2838-47CA-A201-31160B08EBE4}" type="presParOf" srcId="{F15D264D-9380-4C75-813F-711D0FB21FCA}" destId="{9C587422-AC32-4E08-98F6-4767BB436E64}" srcOrd="2" destOrd="0" presId="urn:microsoft.com/office/officeart/2005/8/layout/pictureOrgChart+Icon"/>
    <dgm:cxn modelId="{D23D6D32-059D-4F91-AA32-2BD9BC2AFFC2}" type="presParOf" srcId="{9A47AFC8-2339-4C4E-B918-58BBEAD7D11B}" destId="{02B12275-3770-41CF-8AF9-84B4981C39B3}" srcOrd="1" destOrd="0" presId="urn:microsoft.com/office/officeart/2005/8/layout/pictureOrgChart+Icon"/>
    <dgm:cxn modelId="{9684D2CD-FB42-49B8-A88A-632CFD3094BE}" type="presParOf" srcId="{02B12275-3770-41CF-8AF9-84B4981C39B3}" destId="{60257505-9B82-409F-BBDB-552821C4FD75}" srcOrd="0" destOrd="0" presId="urn:microsoft.com/office/officeart/2005/8/layout/pictureOrgChart+Icon"/>
    <dgm:cxn modelId="{8DCB031B-02B8-49F2-8E6C-AAB8EAF66825}" type="presParOf" srcId="{02B12275-3770-41CF-8AF9-84B4981C39B3}" destId="{99405505-6C05-45F8-857A-54948E560284}" srcOrd="1" destOrd="0" presId="urn:microsoft.com/office/officeart/2005/8/layout/pictureOrgChart+Icon"/>
    <dgm:cxn modelId="{0F16D005-26AC-43C6-80F6-ADCEDE24F3A6}" type="presParOf" srcId="{99405505-6C05-45F8-857A-54948E560284}" destId="{2EE4AC93-4A69-46CE-9F84-A9FAFD217A2C}" srcOrd="0" destOrd="0" presId="urn:microsoft.com/office/officeart/2005/8/layout/pictureOrgChart+Icon"/>
    <dgm:cxn modelId="{1A3DA078-0EFC-4B1B-9796-2F4903A3B50D}" type="presParOf" srcId="{2EE4AC93-4A69-46CE-9F84-A9FAFD217A2C}" destId="{4A25A1EB-5153-481F-8616-17056A3AF942}" srcOrd="0" destOrd="0" presId="urn:microsoft.com/office/officeart/2005/8/layout/pictureOrgChart+Icon"/>
    <dgm:cxn modelId="{175037A6-A69D-4496-A186-CAD0DF6E6E70}" type="presParOf" srcId="{2EE4AC93-4A69-46CE-9F84-A9FAFD217A2C}" destId="{8D038DD9-8601-4AE2-B0CF-49CE30206A05}" srcOrd="1" destOrd="0" presId="urn:microsoft.com/office/officeart/2005/8/layout/pictureOrgChart+Icon"/>
    <dgm:cxn modelId="{75A3E487-E5BB-4373-AE0C-6C71975B5697}" type="presParOf" srcId="{2EE4AC93-4A69-46CE-9F84-A9FAFD217A2C}" destId="{1E87BF2E-1B19-417E-BF8D-13ED22800D6B}" srcOrd="2" destOrd="0" presId="urn:microsoft.com/office/officeart/2005/8/layout/pictureOrgChart+Icon"/>
    <dgm:cxn modelId="{088F9EE5-654F-4101-8801-E82591684848}" type="presParOf" srcId="{99405505-6C05-45F8-857A-54948E560284}" destId="{14506423-63C1-4735-BCB6-832FFEAE1A11}" srcOrd="1" destOrd="0" presId="urn:microsoft.com/office/officeart/2005/8/layout/pictureOrgChart+Icon"/>
    <dgm:cxn modelId="{9C754F1D-460C-4FB6-8F30-2184A24CA90A}" type="presParOf" srcId="{99405505-6C05-45F8-857A-54948E560284}" destId="{5C59EAFF-B930-40F8-83F0-75A3D2F38D79}" srcOrd="2" destOrd="0" presId="urn:microsoft.com/office/officeart/2005/8/layout/pictureOrgChart+Icon"/>
    <dgm:cxn modelId="{617CC01A-4DEF-48D3-A250-657C71E069FB}" type="presParOf" srcId="{02B12275-3770-41CF-8AF9-84B4981C39B3}" destId="{8BC43A2D-FE3A-438F-AE4F-89BDDC8C2CEC}" srcOrd="2" destOrd="0" presId="urn:microsoft.com/office/officeart/2005/8/layout/pictureOrgChart+Icon"/>
    <dgm:cxn modelId="{74FD36A7-F190-4660-99F7-735AEB0D9E3B}" type="presParOf" srcId="{02B12275-3770-41CF-8AF9-84B4981C39B3}" destId="{CB787DD9-141B-4846-A535-D18B6C66A71E}" srcOrd="3" destOrd="0" presId="urn:microsoft.com/office/officeart/2005/8/layout/pictureOrgChart+Icon"/>
    <dgm:cxn modelId="{A04EE271-3997-4680-ACDE-81CF76EE8EF2}" type="presParOf" srcId="{CB787DD9-141B-4846-A535-D18B6C66A71E}" destId="{5E942A66-9109-4EEF-8A3A-BEA494EB19F1}" srcOrd="0" destOrd="0" presId="urn:microsoft.com/office/officeart/2005/8/layout/pictureOrgChart+Icon"/>
    <dgm:cxn modelId="{9548E6EA-4D81-4057-A793-4A2991D6EF73}" type="presParOf" srcId="{5E942A66-9109-4EEF-8A3A-BEA494EB19F1}" destId="{1E8AC54B-3AFF-4939-908F-AA4BC7331290}" srcOrd="0" destOrd="0" presId="urn:microsoft.com/office/officeart/2005/8/layout/pictureOrgChart+Icon"/>
    <dgm:cxn modelId="{DF3188A1-44A1-4826-BEB9-D9C78CB1A501}" type="presParOf" srcId="{5E942A66-9109-4EEF-8A3A-BEA494EB19F1}" destId="{C0E76936-0509-497F-98E8-8FDD35D9C33A}" srcOrd="1" destOrd="0" presId="urn:microsoft.com/office/officeart/2005/8/layout/pictureOrgChart+Icon"/>
    <dgm:cxn modelId="{BD16DFE6-3CB5-40A7-A3BE-3609EE32D78C}" type="presParOf" srcId="{5E942A66-9109-4EEF-8A3A-BEA494EB19F1}" destId="{9425167F-1125-4186-AC47-B4D645629D8C}" srcOrd="2" destOrd="0" presId="urn:microsoft.com/office/officeart/2005/8/layout/pictureOrgChart+Icon"/>
    <dgm:cxn modelId="{23202997-53FC-4224-9ED6-99E09A0C5BB8}" type="presParOf" srcId="{CB787DD9-141B-4846-A535-D18B6C66A71E}" destId="{8F89302B-D0DA-4373-9A12-461BB4D63B50}" srcOrd="1" destOrd="0" presId="urn:microsoft.com/office/officeart/2005/8/layout/pictureOrgChart+Icon"/>
    <dgm:cxn modelId="{6FC768B4-E260-4C72-9C81-9ACDFF8B7192}" type="presParOf" srcId="{CB787DD9-141B-4846-A535-D18B6C66A71E}" destId="{AA2B3FB2-0D55-4786-BF37-50235CFAB7B3}" srcOrd="2" destOrd="0" presId="urn:microsoft.com/office/officeart/2005/8/layout/pictureOrgChart+Icon"/>
    <dgm:cxn modelId="{CDBAF322-F25C-4842-8044-9AF4EC362C94}" type="presParOf" srcId="{9A47AFC8-2339-4C4E-B918-58BBEAD7D11B}" destId="{37440E37-42AB-4AD3-A68F-6E57910DA152}" srcOrd="2" destOrd="0" presId="urn:microsoft.com/office/officeart/2005/8/layout/pictureOrgChart+Icon"/>
    <dgm:cxn modelId="{3017CA16-DC84-4C0A-838B-73A01641B8AF}" type="presParOf" srcId="{7D36C73A-8BFE-4409-97A7-928F8F433DDE}" destId="{B4706DBA-8E86-4646-95BB-D2B9DBB23E5C}" srcOrd="6" destOrd="0" presId="urn:microsoft.com/office/officeart/2005/8/layout/pictureOrgChart+Icon"/>
    <dgm:cxn modelId="{ACBA78BF-43B7-43BF-8148-87D311129DDE}" type="presParOf" srcId="{7D36C73A-8BFE-4409-97A7-928F8F433DDE}" destId="{6431D9E7-96D5-40A0-B77C-44A36D89C068}" srcOrd="7" destOrd="0" presId="urn:microsoft.com/office/officeart/2005/8/layout/pictureOrgChart+Icon"/>
    <dgm:cxn modelId="{B423A71C-DE72-43E1-8AA9-D5C1E0636164}" type="presParOf" srcId="{6431D9E7-96D5-40A0-B77C-44A36D89C068}" destId="{BA9D8B88-84FB-4B76-9D21-07153866BF59}" srcOrd="0" destOrd="0" presId="urn:microsoft.com/office/officeart/2005/8/layout/pictureOrgChart+Icon"/>
    <dgm:cxn modelId="{087A37DE-A255-4600-AF80-B2D63CA35489}" type="presParOf" srcId="{BA9D8B88-84FB-4B76-9D21-07153866BF59}" destId="{82CCD88F-0762-4201-A692-28C74BE1EE89}" srcOrd="0" destOrd="0" presId="urn:microsoft.com/office/officeart/2005/8/layout/pictureOrgChart+Icon"/>
    <dgm:cxn modelId="{057B918D-1E44-414F-9DCD-64A37FCE11E6}" type="presParOf" srcId="{BA9D8B88-84FB-4B76-9D21-07153866BF59}" destId="{2D3BD8E2-C5B4-4D4B-897D-0291F8980C4F}" srcOrd="1" destOrd="0" presId="urn:microsoft.com/office/officeart/2005/8/layout/pictureOrgChart+Icon"/>
    <dgm:cxn modelId="{FB1FE5C1-90C0-4363-A606-8BB014D90754}" type="presParOf" srcId="{BA9D8B88-84FB-4B76-9D21-07153866BF59}" destId="{C251C360-76D3-4A97-A3A4-D7DF79E68D00}" srcOrd="2" destOrd="0" presId="urn:microsoft.com/office/officeart/2005/8/layout/pictureOrgChart+Icon"/>
    <dgm:cxn modelId="{96ACEACA-D336-41A0-9827-2D4064450B07}" type="presParOf" srcId="{6431D9E7-96D5-40A0-B77C-44A36D89C068}" destId="{B90346DA-2827-41B7-9DFF-90C9CBF383D4}" srcOrd="1" destOrd="0" presId="urn:microsoft.com/office/officeart/2005/8/layout/pictureOrgChart+Icon"/>
    <dgm:cxn modelId="{6B771D77-9A41-415B-A7C6-5FD19C699C49}" type="presParOf" srcId="{B90346DA-2827-41B7-9DFF-90C9CBF383D4}" destId="{8FF27FED-B51F-4DCC-990B-15F8B265E7B9}" srcOrd="0" destOrd="0" presId="urn:microsoft.com/office/officeart/2005/8/layout/pictureOrgChart+Icon"/>
    <dgm:cxn modelId="{1D800DB0-8563-40F8-9DC4-ABF309606B1A}" type="presParOf" srcId="{B90346DA-2827-41B7-9DFF-90C9CBF383D4}" destId="{D8A3EB02-7BCD-4571-B948-136E4A31B989}" srcOrd="1" destOrd="0" presId="urn:microsoft.com/office/officeart/2005/8/layout/pictureOrgChart+Icon"/>
    <dgm:cxn modelId="{8BCEC86D-F2A7-48E2-A2DE-6B5ECA769E5E}" type="presParOf" srcId="{D8A3EB02-7BCD-4571-B948-136E4A31B989}" destId="{5E477C15-5BAE-4B37-BB29-28BF94433E76}" srcOrd="0" destOrd="0" presId="urn:microsoft.com/office/officeart/2005/8/layout/pictureOrgChart+Icon"/>
    <dgm:cxn modelId="{32F22F97-0EA2-4086-8505-6484BF3C8F09}" type="presParOf" srcId="{5E477C15-5BAE-4B37-BB29-28BF94433E76}" destId="{E0797F8E-FD3E-445C-8472-73C1C8D0079B}" srcOrd="0" destOrd="0" presId="urn:microsoft.com/office/officeart/2005/8/layout/pictureOrgChart+Icon"/>
    <dgm:cxn modelId="{9DA067C1-DEA7-40AF-904C-3CED33FF2C8A}" type="presParOf" srcId="{5E477C15-5BAE-4B37-BB29-28BF94433E76}" destId="{13411AA9-A27B-498F-BF79-761BB5F1B264}" srcOrd="1" destOrd="0" presId="urn:microsoft.com/office/officeart/2005/8/layout/pictureOrgChart+Icon"/>
    <dgm:cxn modelId="{03A95867-8506-49AF-A7C2-F1A58BA9EC6A}" type="presParOf" srcId="{5E477C15-5BAE-4B37-BB29-28BF94433E76}" destId="{9553E697-8260-4D40-A1AF-1CCB2C1E74A0}" srcOrd="2" destOrd="0" presId="urn:microsoft.com/office/officeart/2005/8/layout/pictureOrgChart+Icon"/>
    <dgm:cxn modelId="{AA724E66-1C91-405A-BF5E-E3FA35B40F19}" type="presParOf" srcId="{D8A3EB02-7BCD-4571-B948-136E4A31B989}" destId="{49EF1F7A-9169-439F-8853-78DD18EB23AA}" srcOrd="1" destOrd="0" presId="urn:microsoft.com/office/officeart/2005/8/layout/pictureOrgChart+Icon"/>
    <dgm:cxn modelId="{82825C19-4030-4483-A434-A523576770DF}" type="presParOf" srcId="{D8A3EB02-7BCD-4571-B948-136E4A31B989}" destId="{7FA45E7F-6D14-4ED8-8870-4F06A8A05129}" srcOrd="2" destOrd="0" presId="urn:microsoft.com/office/officeart/2005/8/layout/pictureOrgChart+Icon"/>
    <dgm:cxn modelId="{5ECC168B-1A99-47AC-8C32-E1A6C872DAC6}" type="presParOf" srcId="{B90346DA-2827-41B7-9DFF-90C9CBF383D4}" destId="{152D53F3-2149-4D54-BAD3-EF58B21D6CC0}" srcOrd="2" destOrd="0" presId="urn:microsoft.com/office/officeart/2005/8/layout/pictureOrgChart+Icon"/>
    <dgm:cxn modelId="{60CFF72F-B29C-4A72-98D3-AABCA2D63D66}" type="presParOf" srcId="{B90346DA-2827-41B7-9DFF-90C9CBF383D4}" destId="{75E1D881-8685-4782-B6D0-2AC1824B4C7D}" srcOrd="3" destOrd="0" presId="urn:microsoft.com/office/officeart/2005/8/layout/pictureOrgChart+Icon"/>
    <dgm:cxn modelId="{9B5010DC-0D74-4DB1-B2AE-E601638F322D}" type="presParOf" srcId="{75E1D881-8685-4782-B6D0-2AC1824B4C7D}" destId="{1C3FC347-0B25-4B33-A702-6456AD3731B4}" srcOrd="0" destOrd="0" presId="urn:microsoft.com/office/officeart/2005/8/layout/pictureOrgChart+Icon"/>
    <dgm:cxn modelId="{957EA309-4C9F-4F75-B3AD-E333528196DE}" type="presParOf" srcId="{1C3FC347-0B25-4B33-A702-6456AD3731B4}" destId="{0B746DDB-FBB9-4F75-957B-C9214634CD0D}" srcOrd="0" destOrd="0" presId="urn:microsoft.com/office/officeart/2005/8/layout/pictureOrgChart+Icon"/>
    <dgm:cxn modelId="{433A4C20-3208-4D93-A235-3557E69D014B}" type="presParOf" srcId="{1C3FC347-0B25-4B33-A702-6456AD3731B4}" destId="{72C2C363-4722-4ACA-8339-3F6F6916715D}" srcOrd="1" destOrd="0" presId="urn:microsoft.com/office/officeart/2005/8/layout/pictureOrgChart+Icon"/>
    <dgm:cxn modelId="{7886426B-9DAD-43C0-ABBF-6D19746F49E0}" type="presParOf" srcId="{1C3FC347-0B25-4B33-A702-6456AD3731B4}" destId="{713D735D-7E4A-46A5-A478-41DBBD9FCB07}" srcOrd="2" destOrd="0" presId="urn:microsoft.com/office/officeart/2005/8/layout/pictureOrgChart+Icon"/>
    <dgm:cxn modelId="{67E091D8-3CFD-4198-932C-6E6E024D8136}" type="presParOf" srcId="{75E1D881-8685-4782-B6D0-2AC1824B4C7D}" destId="{07362844-466B-4C20-841F-FC163130C5EA}" srcOrd="1" destOrd="0" presId="urn:microsoft.com/office/officeart/2005/8/layout/pictureOrgChart+Icon"/>
    <dgm:cxn modelId="{678AA35B-BFF9-454E-87E2-20E60E02F8BB}" type="presParOf" srcId="{75E1D881-8685-4782-B6D0-2AC1824B4C7D}" destId="{DD693785-7BAE-4F35-B421-2CE187B67795}" srcOrd="2" destOrd="0" presId="urn:microsoft.com/office/officeart/2005/8/layout/pictureOrgChart+Icon"/>
    <dgm:cxn modelId="{C94962CB-5434-46DB-AD49-63D131A88649}" type="presParOf" srcId="{B90346DA-2827-41B7-9DFF-90C9CBF383D4}" destId="{36EBC8BC-C004-4B83-882B-B9F3F992FF2E}" srcOrd="4" destOrd="0" presId="urn:microsoft.com/office/officeart/2005/8/layout/pictureOrgChart+Icon"/>
    <dgm:cxn modelId="{D59AA049-1788-45E7-9177-C8D949F5204B}" type="presParOf" srcId="{B90346DA-2827-41B7-9DFF-90C9CBF383D4}" destId="{3C5AF054-E39B-419C-A297-96A76079F5E7}" srcOrd="5" destOrd="0" presId="urn:microsoft.com/office/officeart/2005/8/layout/pictureOrgChart+Icon"/>
    <dgm:cxn modelId="{24F8EF47-F68A-4E4B-BB0A-6DD0CF9478B9}" type="presParOf" srcId="{3C5AF054-E39B-419C-A297-96A76079F5E7}" destId="{A36F434D-8C84-4C03-9D80-FC7011BE8524}" srcOrd="0" destOrd="0" presId="urn:microsoft.com/office/officeart/2005/8/layout/pictureOrgChart+Icon"/>
    <dgm:cxn modelId="{657FCFA0-4D53-4970-9CE5-CF90BF413C1E}" type="presParOf" srcId="{A36F434D-8C84-4C03-9D80-FC7011BE8524}" destId="{F816B911-2CB5-4EDB-A0D1-4850788294B2}" srcOrd="0" destOrd="0" presId="urn:microsoft.com/office/officeart/2005/8/layout/pictureOrgChart+Icon"/>
    <dgm:cxn modelId="{13321BFB-0C31-47A6-A055-EB5F7C2A970D}" type="presParOf" srcId="{A36F434D-8C84-4C03-9D80-FC7011BE8524}" destId="{EB3788B2-253E-46B8-B556-9F5EB36916F2}" srcOrd="1" destOrd="0" presId="urn:microsoft.com/office/officeart/2005/8/layout/pictureOrgChart+Icon"/>
    <dgm:cxn modelId="{713DD9B0-F89E-4073-ACDF-A757B1936DD5}" type="presParOf" srcId="{A36F434D-8C84-4C03-9D80-FC7011BE8524}" destId="{F6082A1A-84C2-4FAF-8857-310BA7D5B384}" srcOrd="2" destOrd="0" presId="urn:microsoft.com/office/officeart/2005/8/layout/pictureOrgChart+Icon"/>
    <dgm:cxn modelId="{84F9E0A3-5362-440C-844C-974EEA81516A}" type="presParOf" srcId="{3C5AF054-E39B-419C-A297-96A76079F5E7}" destId="{78A06709-BDAE-4354-BE9B-8E65E9C54160}" srcOrd="1" destOrd="0" presId="urn:microsoft.com/office/officeart/2005/8/layout/pictureOrgChart+Icon"/>
    <dgm:cxn modelId="{F5243A90-9F06-412F-8FE6-034725084672}" type="presParOf" srcId="{3C5AF054-E39B-419C-A297-96A76079F5E7}" destId="{680D77F8-FEF2-446B-822E-68B9D910CE6E}" srcOrd="2" destOrd="0" presId="urn:microsoft.com/office/officeart/2005/8/layout/pictureOrgChart+Icon"/>
    <dgm:cxn modelId="{BFE40319-6251-4617-B8AD-6350AFD96323}" type="presParOf" srcId="{6431D9E7-96D5-40A0-B77C-44A36D89C068}" destId="{90BC15B9-436A-4E3E-8866-BAED2E115FD7}" srcOrd="2" destOrd="0" presId="urn:microsoft.com/office/officeart/2005/8/layout/pictureOrgChart+Icon"/>
    <dgm:cxn modelId="{39A399D2-41CD-4363-BF7E-97D49E2148C6}" type="presParOf" srcId="{7D36C73A-8BFE-4409-97A7-928F8F433DDE}" destId="{F273DB19-F42B-415C-8B77-8B0F04305D3B}" srcOrd="8" destOrd="0" presId="urn:microsoft.com/office/officeart/2005/8/layout/pictureOrgChart+Icon"/>
    <dgm:cxn modelId="{561ADDD6-8486-41F5-B19E-5E5437095127}" type="presParOf" srcId="{7D36C73A-8BFE-4409-97A7-928F8F433DDE}" destId="{2C103B2A-06DC-49DF-80DC-EC468272F0F5}" srcOrd="9" destOrd="0" presId="urn:microsoft.com/office/officeart/2005/8/layout/pictureOrgChart+Icon"/>
    <dgm:cxn modelId="{0F096B0A-3347-4CD1-9E13-39C6D05A3A8A}" type="presParOf" srcId="{2C103B2A-06DC-49DF-80DC-EC468272F0F5}" destId="{B232CDE9-FC92-4CA4-A2A9-54B83049EB2E}" srcOrd="0" destOrd="0" presId="urn:microsoft.com/office/officeart/2005/8/layout/pictureOrgChart+Icon"/>
    <dgm:cxn modelId="{BB1414BD-7335-429C-B873-66F7A0210CBF}" type="presParOf" srcId="{B232CDE9-FC92-4CA4-A2A9-54B83049EB2E}" destId="{3EE656E0-6956-40B4-B29F-53CF64F6C7E6}" srcOrd="0" destOrd="0" presId="urn:microsoft.com/office/officeart/2005/8/layout/pictureOrgChart+Icon"/>
    <dgm:cxn modelId="{355B744F-C633-45E9-BBA3-F5FA2AED0BDA}" type="presParOf" srcId="{B232CDE9-FC92-4CA4-A2A9-54B83049EB2E}" destId="{D85A22AC-2BF1-46FF-95CE-A1BD98215944}" srcOrd="1" destOrd="0" presId="urn:microsoft.com/office/officeart/2005/8/layout/pictureOrgChart+Icon"/>
    <dgm:cxn modelId="{41D32A76-035D-48A2-ADC4-32604B491941}" type="presParOf" srcId="{B232CDE9-FC92-4CA4-A2A9-54B83049EB2E}" destId="{AE21056F-B16C-4EC7-ADD2-96F151317C9A}" srcOrd="2" destOrd="0" presId="urn:microsoft.com/office/officeart/2005/8/layout/pictureOrgChart+Icon"/>
    <dgm:cxn modelId="{C7CD7D79-78C7-4A7A-BC1E-9CD12574550F}" type="presParOf" srcId="{2C103B2A-06DC-49DF-80DC-EC468272F0F5}" destId="{F4668712-88DC-40B0-A47C-E823BCEF7A1C}" srcOrd="1" destOrd="0" presId="urn:microsoft.com/office/officeart/2005/8/layout/pictureOrgChart+Icon"/>
    <dgm:cxn modelId="{5CD0D424-513E-4C35-912C-EF12DAF493C9}" type="presParOf" srcId="{F4668712-88DC-40B0-A47C-E823BCEF7A1C}" destId="{4B9AE4F2-8DD7-414C-965C-D5C7B932532C}" srcOrd="0" destOrd="0" presId="urn:microsoft.com/office/officeart/2005/8/layout/pictureOrgChart+Icon"/>
    <dgm:cxn modelId="{8FADE2B6-04D2-40FE-8431-CEF162EFEBF7}" type="presParOf" srcId="{F4668712-88DC-40B0-A47C-E823BCEF7A1C}" destId="{F7096872-F528-41E3-87DD-8F54CF4C1C36}" srcOrd="1" destOrd="0" presId="urn:microsoft.com/office/officeart/2005/8/layout/pictureOrgChart+Icon"/>
    <dgm:cxn modelId="{68B4DCBC-EF33-4A68-9FD5-DC117B028C41}" type="presParOf" srcId="{F7096872-F528-41E3-87DD-8F54CF4C1C36}" destId="{A6386577-FCB6-462C-A7A7-D66F10E1A342}" srcOrd="0" destOrd="0" presId="urn:microsoft.com/office/officeart/2005/8/layout/pictureOrgChart+Icon"/>
    <dgm:cxn modelId="{A296067D-0220-4429-89E0-B2089D6380BD}" type="presParOf" srcId="{A6386577-FCB6-462C-A7A7-D66F10E1A342}" destId="{7DF753A2-FBE7-420E-AE7B-409960404491}" srcOrd="0" destOrd="0" presId="urn:microsoft.com/office/officeart/2005/8/layout/pictureOrgChart+Icon"/>
    <dgm:cxn modelId="{4DDF901C-C7D0-4AB1-8BFC-91F03583022B}" type="presParOf" srcId="{A6386577-FCB6-462C-A7A7-D66F10E1A342}" destId="{0FF886DE-D8EB-40CB-8DBF-3DD7ECE2F934}" srcOrd="1" destOrd="0" presId="urn:microsoft.com/office/officeart/2005/8/layout/pictureOrgChart+Icon"/>
    <dgm:cxn modelId="{7E241F52-8C3B-4879-81A4-208FFE3FB83C}" type="presParOf" srcId="{A6386577-FCB6-462C-A7A7-D66F10E1A342}" destId="{87A2455F-B48D-45B2-B2D5-5D249B919BA5}" srcOrd="2" destOrd="0" presId="urn:microsoft.com/office/officeart/2005/8/layout/pictureOrgChart+Icon"/>
    <dgm:cxn modelId="{AA733640-33DB-4D60-8C65-B59EB9421604}" type="presParOf" srcId="{F7096872-F528-41E3-87DD-8F54CF4C1C36}" destId="{E5440440-BC1E-410D-9291-971B731E5C33}" srcOrd="1" destOrd="0" presId="urn:microsoft.com/office/officeart/2005/8/layout/pictureOrgChart+Icon"/>
    <dgm:cxn modelId="{349B6A25-3317-4D4A-9E72-3FA889219078}" type="presParOf" srcId="{F7096872-F528-41E3-87DD-8F54CF4C1C36}" destId="{A8FC062E-66A2-42D4-817A-AF6E2719D862}" srcOrd="2" destOrd="0" presId="urn:microsoft.com/office/officeart/2005/8/layout/pictureOrgChart+Icon"/>
    <dgm:cxn modelId="{90CC853D-5CD5-4ADE-AF36-6332BFAB7FBE}" type="presParOf" srcId="{F4668712-88DC-40B0-A47C-E823BCEF7A1C}" destId="{3405010C-5A0D-4940-831B-EB0C9E7DAA7D}" srcOrd="2" destOrd="0" presId="urn:microsoft.com/office/officeart/2005/8/layout/pictureOrgChart+Icon"/>
    <dgm:cxn modelId="{87235772-DD01-4789-A98D-0D2C027FAA6F}" type="presParOf" srcId="{F4668712-88DC-40B0-A47C-E823BCEF7A1C}" destId="{2FA02357-CEF5-49E3-8D88-68028A1C27ED}" srcOrd="3" destOrd="0" presId="urn:microsoft.com/office/officeart/2005/8/layout/pictureOrgChart+Icon"/>
    <dgm:cxn modelId="{1FA8428E-D1D8-4E80-9429-516978297F97}" type="presParOf" srcId="{2FA02357-CEF5-49E3-8D88-68028A1C27ED}" destId="{F689AD74-E16D-455C-8049-B837DF6ED39A}" srcOrd="0" destOrd="0" presId="urn:microsoft.com/office/officeart/2005/8/layout/pictureOrgChart+Icon"/>
    <dgm:cxn modelId="{66B0781F-30DF-435B-9DD7-E14975ABC96F}" type="presParOf" srcId="{F689AD74-E16D-455C-8049-B837DF6ED39A}" destId="{824C69BF-E78B-43F1-90BC-A95D30FF15B5}" srcOrd="0" destOrd="0" presId="urn:microsoft.com/office/officeart/2005/8/layout/pictureOrgChart+Icon"/>
    <dgm:cxn modelId="{10E157D6-3F4A-4FA3-BCFE-7F33337EB35A}" type="presParOf" srcId="{F689AD74-E16D-455C-8049-B837DF6ED39A}" destId="{790D9809-5FCE-4B8D-A6AD-E3B355EE7094}" srcOrd="1" destOrd="0" presId="urn:microsoft.com/office/officeart/2005/8/layout/pictureOrgChart+Icon"/>
    <dgm:cxn modelId="{2C3F4BDB-FBB9-4DE7-A9D9-7E468112CD20}" type="presParOf" srcId="{F689AD74-E16D-455C-8049-B837DF6ED39A}" destId="{C709E41A-0A29-4784-BC02-62BC56728DCC}" srcOrd="2" destOrd="0" presId="urn:microsoft.com/office/officeart/2005/8/layout/pictureOrgChart+Icon"/>
    <dgm:cxn modelId="{330BFF03-F698-4A40-BBE5-BC4C00EF629C}" type="presParOf" srcId="{2FA02357-CEF5-49E3-8D88-68028A1C27ED}" destId="{995DC90D-2E04-45A7-9AA9-7C61B1BC6203}" srcOrd="1" destOrd="0" presId="urn:microsoft.com/office/officeart/2005/8/layout/pictureOrgChart+Icon"/>
    <dgm:cxn modelId="{74EDF707-C479-45DB-8006-A653082454D5}" type="presParOf" srcId="{2FA02357-CEF5-49E3-8D88-68028A1C27ED}" destId="{36AD60B0-8295-4CA2-9176-0D1047A83D44}" srcOrd="2" destOrd="0" presId="urn:microsoft.com/office/officeart/2005/8/layout/pictureOrgChart+Icon"/>
    <dgm:cxn modelId="{77DDC681-FE68-4320-BCC7-4581BB65F3FA}" type="presParOf" srcId="{F4668712-88DC-40B0-A47C-E823BCEF7A1C}" destId="{E3222FFC-605B-4AD4-94A9-E9F0F70C28D2}" srcOrd="4" destOrd="0" presId="urn:microsoft.com/office/officeart/2005/8/layout/pictureOrgChart+Icon"/>
    <dgm:cxn modelId="{8767CCEC-EE55-4B2F-BECF-43C11F38D5E0}" type="presParOf" srcId="{F4668712-88DC-40B0-A47C-E823BCEF7A1C}" destId="{990F4FA9-7B8D-4A09-9721-46FDA34839C7}" srcOrd="5" destOrd="0" presId="urn:microsoft.com/office/officeart/2005/8/layout/pictureOrgChart+Icon"/>
    <dgm:cxn modelId="{28DAE266-2A8A-4FA2-9463-70F9FBD40A89}" type="presParOf" srcId="{990F4FA9-7B8D-4A09-9721-46FDA34839C7}" destId="{6D0BEF25-30CE-4A6C-B6B1-5387FBE2508D}" srcOrd="0" destOrd="0" presId="urn:microsoft.com/office/officeart/2005/8/layout/pictureOrgChart+Icon"/>
    <dgm:cxn modelId="{644E446C-EF66-47AB-B70B-C5963E6EF2AF}" type="presParOf" srcId="{6D0BEF25-30CE-4A6C-B6B1-5387FBE2508D}" destId="{290B9BDE-ACFF-43FF-9168-8498C672227A}" srcOrd="0" destOrd="0" presId="urn:microsoft.com/office/officeart/2005/8/layout/pictureOrgChart+Icon"/>
    <dgm:cxn modelId="{A58E3B62-FFA9-42D4-87CD-1331E262FE45}" type="presParOf" srcId="{6D0BEF25-30CE-4A6C-B6B1-5387FBE2508D}" destId="{A324A41A-38FA-4CEF-9230-B26A5E13521F}" srcOrd="1" destOrd="0" presId="urn:microsoft.com/office/officeart/2005/8/layout/pictureOrgChart+Icon"/>
    <dgm:cxn modelId="{E3FB1372-D58E-436F-A65B-48C623B5C85E}" type="presParOf" srcId="{6D0BEF25-30CE-4A6C-B6B1-5387FBE2508D}" destId="{3235169D-686B-42C4-8D8F-5F7D3F27C191}" srcOrd="2" destOrd="0" presId="urn:microsoft.com/office/officeart/2005/8/layout/pictureOrgChart+Icon"/>
    <dgm:cxn modelId="{D1AD0F53-4C97-4371-B0C4-D8840D31C891}" type="presParOf" srcId="{990F4FA9-7B8D-4A09-9721-46FDA34839C7}" destId="{5A1C6BD1-544E-46E3-9985-BD9DB3D0C50B}" srcOrd="1" destOrd="0" presId="urn:microsoft.com/office/officeart/2005/8/layout/pictureOrgChart+Icon"/>
    <dgm:cxn modelId="{2B7620CE-F756-4BE4-9505-B4F0A1463049}" type="presParOf" srcId="{990F4FA9-7B8D-4A09-9721-46FDA34839C7}" destId="{5183EB7E-D404-47CA-A6CC-FC89A585473B}" srcOrd="2" destOrd="0" presId="urn:microsoft.com/office/officeart/2005/8/layout/pictureOrgChart+Icon"/>
    <dgm:cxn modelId="{43680128-BA4E-454D-A464-85309A57C523}" type="presParOf" srcId="{2C103B2A-06DC-49DF-80DC-EC468272F0F5}" destId="{6B294D95-5068-46A6-8424-89B2E025D262}" srcOrd="2" destOrd="0" presId="urn:microsoft.com/office/officeart/2005/8/layout/pictureOrgChart+Icon"/>
    <dgm:cxn modelId="{A11A0C1E-7EFF-4744-85F5-DE2DC9D692F5}" type="presParOf" srcId="{1A6BDB4E-938F-45E1-BDC4-9D6551E62B01}" destId="{D7859024-39B6-41A3-831B-0AF9489F97A5}" srcOrd="2" destOrd="0" presId="urn:microsoft.com/office/officeart/2005/8/layout/pictureOrgChart+Icon"/>
    <dgm:cxn modelId="{C7E0757F-B4ED-4EA7-AAB5-F2F11E15E6ED}" type="presParOf" srcId="{46496D9C-84BA-4CFA-8EA2-01F205BA70B7}" destId="{24D3A524-53F5-4FBB-966D-8E4F4D5EAEA4}" srcOrd="1" destOrd="0" presId="urn:microsoft.com/office/officeart/2005/8/layout/pictureOrgChart+Icon"/>
    <dgm:cxn modelId="{D69C03B5-ECB2-4555-8803-62582AB6FD4B}" type="presParOf" srcId="{24D3A524-53F5-4FBB-966D-8E4F4D5EAEA4}" destId="{D8AE0161-635C-4978-BFCB-FC75133BB938}" srcOrd="0" destOrd="0" presId="urn:microsoft.com/office/officeart/2005/8/layout/pictureOrgChart+Icon"/>
    <dgm:cxn modelId="{857344E8-E488-4C76-A233-BE499A01A22D}" type="presParOf" srcId="{D8AE0161-635C-4978-BFCB-FC75133BB938}" destId="{1315B828-DE46-4F4F-BDA6-86BCF064ECD4}" srcOrd="0" destOrd="0" presId="urn:microsoft.com/office/officeart/2005/8/layout/pictureOrgChart+Icon"/>
    <dgm:cxn modelId="{3D295778-DAAE-4A71-A7A3-B1C24BA41698}" type="presParOf" srcId="{D8AE0161-635C-4978-BFCB-FC75133BB938}" destId="{BDCE760B-0DA4-43FC-921C-4EEC0C9B69EA}" srcOrd="1" destOrd="0" presId="urn:microsoft.com/office/officeart/2005/8/layout/pictureOrgChart+Icon"/>
    <dgm:cxn modelId="{2621577C-B112-419B-B796-A05474881794}" type="presParOf" srcId="{D8AE0161-635C-4978-BFCB-FC75133BB938}" destId="{826D022C-4C68-4E89-A2AD-3369625BC101}" srcOrd="2" destOrd="0" presId="urn:microsoft.com/office/officeart/2005/8/layout/pictureOrgChart+Icon"/>
    <dgm:cxn modelId="{7100CABD-0795-4F18-B9DB-ADFC8557C153}" type="presParOf" srcId="{24D3A524-53F5-4FBB-966D-8E4F4D5EAEA4}" destId="{175FF50A-4D76-4313-AB66-04CEEB501E2E}" srcOrd="1" destOrd="0" presId="urn:microsoft.com/office/officeart/2005/8/layout/pictureOrgChart+Icon"/>
    <dgm:cxn modelId="{668575A1-8C09-4947-9366-24D3DA7C7200}" type="presParOf" srcId="{24D3A524-53F5-4FBB-966D-8E4F4D5EAEA4}" destId="{66DC629A-7808-41DD-A0B6-45300F31926D}" srcOrd="2" destOrd="0" presId="urn:microsoft.com/office/officeart/2005/8/layout/pictureOrgChart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22FFC-605B-4AD4-94A9-E9F0F70C28D2}">
      <dsp:nvSpPr>
        <dsp:cNvPr id="0" name=""/>
        <dsp:cNvSpPr/>
      </dsp:nvSpPr>
      <dsp:spPr>
        <a:xfrm>
          <a:off x="8093588" y="2928363"/>
          <a:ext cx="932784" cy="2118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1395"/>
              </a:lnTo>
              <a:lnTo>
                <a:pt x="932784" y="2051395"/>
              </a:lnTo>
              <a:lnTo>
                <a:pt x="932784" y="211835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5010C-5A0D-4940-831B-EB0C9E7DAA7D}">
      <dsp:nvSpPr>
        <dsp:cNvPr id="0" name=""/>
        <dsp:cNvSpPr/>
      </dsp:nvSpPr>
      <dsp:spPr>
        <a:xfrm>
          <a:off x="8093588" y="2928363"/>
          <a:ext cx="933265" cy="253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394"/>
              </a:lnTo>
              <a:lnTo>
                <a:pt x="933265" y="186394"/>
              </a:lnTo>
              <a:lnTo>
                <a:pt x="933265" y="253353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AE4F2-8DD7-414C-965C-D5C7B932532C}">
      <dsp:nvSpPr>
        <dsp:cNvPr id="0" name=""/>
        <dsp:cNvSpPr/>
      </dsp:nvSpPr>
      <dsp:spPr>
        <a:xfrm>
          <a:off x="8093588" y="2928363"/>
          <a:ext cx="954514" cy="1176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0012"/>
              </a:lnTo>
              <a:lnTo>
                <a:pt x="954514" y="1110012"/>
              </a:lnTo>
              <a:lnTo>
                <a:pt x="954514" y="117697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73DB19-F42B-415C-8B77-8B0F04305D3B}">
      <dsp:nvSpPr>
        <dsp:cNvPr id="0" name=""/>
        <dsp:cNvSpPr/>
      </dsp:nvSpPr>
      <dsp:spPr>
        <a:xfrm>
          <a:off x="4492728" y="1818488"/>
          <a:ext cx="3600859" cy="338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764"/>
              </a:lnTo>
              <a:lnTo>
                <a:pt x="3600859" y="271764"/>
              </a:lnTo>
              <a:lnTo>
                <a:pt x="3600859" y="338723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BC8BC-C004-4B83-882B-B9F3F992FF2E}">
      <dsp:nvSpPr>
        <dsp:cNvPr id="0" name=""/>
        <dsp:cNvSpPr/>
      </dsp:nvSpPr>
      <dsp:spPr>
        <a:xfrm>
          <a:off x="5883527" y="2927062"/>
          <a:ext cx="119210" cy="2425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5920"/>
              </a:lnTo>
              <a:lnTo>
                <a:pt x="119210" y="242592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2D53F3-2149-4D54-BAD3-EF58B21D6CC0}">
      <dsp:nvSpPr>
        <dsp:cNvPr id="0" name=""/>
        <dsp:cNvSpPr/>
      </dsp:nvSpPr>
      <dsp:spPr>
        <a:xfrm>
          <a:off x="5883527" y="2927062"/>
          <a:ext cx="148927" cy="1561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555"/>
              </a:lnTo>
              <a:lnTo>
                <a:pt x="148927" y="156155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27FED-B51F-4DCC-990B-15F8B265E7B9}">
      <dsp:nvSpPr>
        <dsp:cNvPr id="0" name=""/>
        <dsp:cNvSpPr/>
      </dsp:nvSpPr>
      <dsp:spPr>
        <a:xfrm>
          <a:off x="5883527" y="2927062"/>
          <a:ext cx="169015" cy="646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6349"/>
              </a:lnTo>
              <a:lnTo>
                <a:pt x="169015" y="64634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06DBA-8E86-4646-95BB-D2B9DBB23E5C}">
      <dsp:nvSpPr>
        <dsp:cNvPr id="0" name=""/>
        <dsp:cNvSpPr/>
      </dsp:nvSpPr>
      <dsp:spPr>
        <a:xfrm>
          <a:off x="4492728" y="1818488"/>
          <a:ext cx="1894868" cy="337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463"/>
              </a:lnTo>
              <a:lnTo>
                <a:pt x="1894868" y="270463"/>
              </a:lnTo>
              <a:lnTo>
                <a:pt x="1894868" y="337422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43A2D-FE3A-438F-AE4F-89BDDC8C2CEC}">
      <dsp:nvSpPr>
        <dsp:cNvPr id="0" name=""/>
        <dsp:cNvSpPr/>
      </dsp:nvSpPr>
      <dsp:spPr>
        <a:xfrm>
          <a:off x="3959909" y="2922072"/>
          <a:ext cx="195915" cy="1549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9024"/>
              </a:lnTo>
              <a:lnTo>
                <a:pt x="195915" y="154902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57505-9B82-409F-BBDB-552821C4FD75}">
      <dsp:nvSpPr>
        <dsp:cNvPr id="0" name=""/>
        <dsp:cNvSpPr/>
      </dsp:nvSpPr>
      <dsp:spPr>
        <a:xfrm>
          <a:off x="3959909" y="2922072"/>
          <a:ext cx="179405" cy="658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8440"/>
              </a:lnTo>
              <a:lnTo>
                <a:pt x="179405" y="65844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0DC52-757F-4FAC-AB84-9908016811E4}">
      <dsp:nvSpPr>
        <dsp:cNvPr id="0" name=""/>
        <dsp:cNvSpPr/>
      </dsp:nvSpPr>
      <dsp:spPr>
        <a:xfrm>
          <a:off x="4428672" y="1818488"/>
          <a:ext cx="91440" cy="319088"/>
        </a:xfrm>
        <a:custGeom>
          <a:avLst/>
          <a:gdLst/>
          <a:ahLst/>
          <a:cxnLst/>
          <a:rect l="0" t="0" r="0" b="0"/>
          <a:pathLst>
            <a:path>
              <a:moveTo>
                <a:pt x="64056" y="0"/>
              </a:moveTo>
              <a:lnTo>
                <a:pt x="64056" y="252129"/>
              </a:lnTo>
              <a:lnTo>
                <a:pt x="45720" y="252129"/>
              </a:lnTo>
              <a:lnTo>
                <a:pt x="45720" y="319088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CD152-44D3-4AC9-8798-91A2AF0E4FDB}">
      <dsp:nvSpPr>
        <dsp:cNvPr id="0" name=""/>
        <dsp:cNvSpPr/>
      </dsp:nvSpPr>
      <dsp:spPr>
        <a:xfrm>
          <a:off x="2051203" y="2928375"/>
          <a:ext cx="171035" cy="3275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5078"/>
              </a:lnTo>
              <a:lnTo>
                <a:pt x="171035" y="327507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8F88D-4E12-4D00-B1D3-97453E38F37B}">
      <dsp:nvSpPr>
        <dsp:cNvPr id="0" name=""/>
        <dsp:cNvSpPr/>
      </dsp:nvSpPr>
      <dsp:spPr>
        <a:xfrm>
          <a:off x="2051203" y="2928375"/>
          <a:ext cx="167464" cy="2409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9116"/>
              </a:lnTo>
              <a:lnTo>
                <a:pt x="167464" y="2409116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63FF0-ABCA-4B7B-941B-AC2FB26E036A}">
      <dsp:nvSpPr>
        <dsp:cNvPr id="0" name=""/>
        <dsp:cNvSpPr/>
      </dsp:nvSpPr>
      <dsp:spPr>
        <a:xfrm>
          <a:off x="2051203" y="2928375"/>
          <a:ext cx="195638" cy="1542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2020"/>
              </a:lnTo>
              <a:lnTo>
                <a:pt x="195638" y="154202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63DE1-6413-4269-9391-843DB7A98A70}">
      <dsp:nvSpPr>
        <dsp:cNvPr id="0" name=""/>
        <dsp:cNvSpPr/>
      </dsp:nvSpPr>
      <dsp:spPr>
        <a:xfrm>
          <a:off x="2051203" y="2928375"/>
          <a:ext cx="175257" cy="650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0105"/>
              </a:lnTo>
              <a:lnTo>
                <a:pt x="175257" y="65010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955AC-D588-493C-B65D-114B1BA945A1}">
      <dsp:nvSpPr>
        <dsp:cNvPr id="0" name=""/>
        <dsp:cNvSpPr/>
      </dsp:nvSpPr>
      <dsp:spPr>
        <a:xfrm>
          <a:off x="2562872" y="1818488"/>
          <a:ext cx="1929856" cy="326100"/>
        </a:xfrm>
        <a:custGeom>
          <a:avLst/>
          <a:gdLst/>
          <a:ahLst/>
          <a:cxnLst/>
          <a:rect l="0" t="0" r="0" b="0"/>
          <a:pathLst>
            <a:path>
              <a:moveTo>
                <a:pt x="1929856" y="0"/>
              </a:moveTo>
              <a:lnTo>
                <a:pt x="1929856" y="259141"/>
              </a:lnTo>
              <a:lnTo>
                <a:pt x="0" y="259141"/>
              </a:lnTo>
              <a:lnTo>
                <a:pt x="0" y="32610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04FEB-18F1-438F-AEA6-771B1212C269}">
      <dsp:nvSpPr>
        <dsp:cNvPr id="0" name=""/>
        <dsp:cNvSpPr/>
      </dsp:nvSpPr>
      <dsp:spPr>
        <a:xfrm>
          <a:off x="265634" y="2925793"/>
          <a:ext cx="229354" cy="1554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4438"/>
              </a:lnTo>
              <a:lnTo>
                <a:pt x="229354" y="1554438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70E4C-B397-4728-86C6-8E101DD18747}">
      <dsp:nvSpPr>
        <dsp:cNvPr id="0" name=""/>
        <dsp:cNvSpPr/>
      </dsp:nvSpPr>
      <dsp:spPr>
        <a:xfrm>
          <a:off x="265634" y="2925793"/>
          <a:ext cx="172356" cy="635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5457"/>
              </a:lnTo>
              <a:lnTo>
                <a:pt x="172356" y="635457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92A96-70B6-4EAE-BBC7-C31CD054412E}">
      <dsp:nvSpPr>
        <dsp:cNvPr id="0" name=""/>
        <dsp:cNvSpPr/>
      </dsp:nvSpPr>
      <dsp:spPr>
        <a:xfrm>
          <a:off x="779499" y="1818488"/>
          <a:ext cx="3713229" cy="325510"/>
        </a:xfrm>
        <a:custGeom>
          <a:avLst/>
          <a:gdLst/>
          <a:ahLst/>
          <a:cxnLst/>
          <a:rect l="0" t="0" r="0" b="0"/>
          <a:pathLst>
            <a:path>
              <a:moveTo>
                <a:pt x="3713229" y="0"/>
              </a:moveTo>
              <a:lnTo>
                <a:pt x="3713229" y="258551"/>
              </a:lnTo>
              <a:lnTo>
                <a:pt x="0" y="258551"/>
              </a:lnTo>
              <a:lnTo>
                <a:pt x="0" y="32551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35781-58F2-47F9-964B-A60504D8E1C1}">
      <dsp:nvSpPr>
        <dsp:cNvPr id="0" name=""/>
        <dsp:cNvSpPr/>
      </dsp:nvSpPr>
      <dsp:spPr>
        <a:xfrm>
          <a:off x="3849912" y="1031757"/>
          <a:ext cx="1285632" cy="786730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Dr. Art Malloy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  VP for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Student Affairs</a:t>
          </a:r>
        </a:p>
      </dsp:txBody>
      <dsp:txXfrm>
        <a:off x="3849912" y="1031757"/>
        <a:ext cx="1285632" cy="786730"/>
      </dsp:txXfrm>
    </dsp:sp>
    <dsp:sp modelId="{AF325FD4-7C75-4E71-B55B-B4A2211F61D5}">
      <dsp:nvSpPr>
        <dsp:cNvPr id="0" name=""/>
        <dsp:cNvSpPr/>
      </dsp:nvSpPr>
      <dsp:spPr>
        <a:xfrm>
          <a:off x="3887365" y="1199246"/>
          <a:ext cx="282129" cy="42203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C57CC4A-8E1C-4A8F-997E-C991DC128F79}">
      <dsp:nvSpPr>
        <dsp:cNvPr id="0" name=""/>
        <dsp:cNvSpPr/>
      </dsp:nvSpPr>
      <dsp:spPr>
        <a:xfrm>
          <a:off x="137167" y="2143998"/>
          <a:ext cx="1284663" cy="781794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Lynette Geatz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Executive Director, Operations &amp; Business Affairs</a:t>
          </a:r>
        </a:p>
      </dsp:txBody>
      <dsp:txXfrm>
        <a:off x="137167" y="2143998"/>
        <a:ext cx="1284663" cy="781794"/>
      </dsp:txXfrm>
    </dsp:sp>
    <dsp:sp modelId="{51CDE18E-8746-49E9-97B4-42458ABD9210}">
      <dsp:nvSpPr>
        <dsp:cNvPr id="0" name=""/>
        <dsp:cNvSpPr/>
      </dsp:nvSpPr>
      <dsp:spPr>
        <a:xfrm rot="10800000" flipV="1">
          <a:off x="188068" y="2282758"/>
          <a:ext cx="186572" cy="410189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2000" r="-52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010867E-2BA2-45A9-A1B8-9EF9780D1953}">
      <dsp:nvSpPr>
        <dsp:cNvPr id="0" name=""/>
        <dsp:cNvSpPr/>
      </dsp:nvSpPr>
      <dsp:spPr>
        <a:xfrm>
          <a:off x="437990" y="3167885"/>
          <a:ext cx="1285632" cy="786730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Suzanne Gandrud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Director,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 Fiscal Operations</a:t>
          </a:r>
        </a:p>
      </dsp:txBody>
      <dsp:txXfrm>
        <a:off x="437990" y="3167885"/>
        <a:ext cx="1285632" cy="786730"/>
      </dsp:txXfrm>
    </dsp:sp>
    <dsp:sp modelId="{08A1F5EC-E5FA-4C13-BEC9-62C918E8F01E}">
      <dsp:nvSpPr>
        <dsp:cNvPr id="0" name=""/>
        <dsp:cNvSpPr/>
      </dsp:nvSpPr>
      <dsp:spPr>
        <a:xfrm>
          <a:off x="499101" y="3393922"/>
          <a:ext cx="272724" cy="366767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2EAD3D6-DC0C-4A68-AED1-D72B40F20A4B}">
      <dsp:nvSpPr>
        <dsp:cNvPr id="0" name=""/>
        <dsp:cNvSpPr/>
      </dsp:nvSpPr>
      <dsp:spPr>
        <a:xfrm>
          <a:off x="494988" y="4088454"/>
          <a:ext cx="1284663" cy="783554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Nessa Halvorson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Executive Assistant/ Administrative Officer</a:t>
          </a:r>
        </a:p>
      </dsp:txBody>
      <dsp:txXfrm>
        <a:off x="494988" y="4088454"/>
        <a:ext cx="1284663" cy="783554"/>
      </dsp:txXfrm>
    </dsp:sp>
    <dsp:sp modelId="{C08E5F27-2BD1-49DA-ABDF-2920FD550CE9}">
      <dsp:nvSpPr>
        <dsp:cNvPr id="0" name=""/>
        <dsp:cNvSpPr/>
      </dsp:nvSpPr>
      <dsp:spPr>
        <a:xfrm>
          <a:off x="2354732" y="7063040"/>
          <a:ext cx="175338" cy="394905"/>
        </a:xfrm>
        <a:prstGeom prst="rect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7BB1FB8-60E6-43C3-B222-89331F52E253}">
      <dsp:nvSpPr>
        <dsp:cNvPr id="0" name=""/>
        <dsp:cNvSpPr/>
      </dsp:nvSpPr>
      <dsp:spPr>
        <a:xfrm>
          <a:off x="1923286" y="2144588"/>
          <a:ext cx="1279172" cy="783787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Dr. Alexander Pokornowski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Dean of Students</a:t>
          </a:r>
        </a:p>
      </dsp:txBody>
      <dsp:txXfrm>
        <a:off x="1923286" y="2144588"/>
        <a:ext cx="1279172" cy="783787"/>
      </dsp:txXfrm>
    </dsp:sp>
    <dsp:sp modelId="{93073ADD-D78B-4913-BD62-543933747584}">
      <dsp:nvSpPr>
        <dsp:cNvPr id="0" name=""/>
        <dsp:cNvSpPr/>
      </dsp:nvSpPr>
      <dsp:spPr>
        <a:xfrm>
          <a:off x="2009261" y="2340231"/>
          <a:ext cx="273719" cy="364956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567A44C-C115-4E55-87AB-5CF08A5C1248}">
      <dsp:nvSpPr>
        <dsp:cNvPr id="0" name=""/>
        <dsp:cNvSpPr/>
      </dsp:nvSpPr>
      <dsp:spPr>
        <a:xfrm>
          <a:off x="2226460" y="3194432"/>
          <a:ext cx="1289306" cy="768096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Jessica Doty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Director,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Student Health Services</a:t>
          </a:r>
        </a:p>
      </dsp:txBody>
      <dsp:txXfrm>
        <a:off x="2226460" y="3194432"/>
        <a:ext cx="1289306" cy="768096"/>
      </dsp:txXfrm>
    </dsp:sp>
    <dsp:sp modelId="{C7B50FD7-66CA-42DA-879A-01A923CDA34C}">
      <dsp:nvSpPr>
        <dsp:cNvPr id="0" name=""/>
        <dsp:cNvSpPr/>
      </dsp:nvSpPr>
      <dsp:spPr>
        <a:xfrm>
          <a:off x="2230722" y="3397069"/>
          <a:ext cx="234360" cy="364956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6001637-8A3C-4203-A4B5-59DFF2CC95E6}">
      <dsp:nvSpPr>
        <dsp:cNvPr id="0" name=""/>
        <dsp:cNvSpPr/>
      </dsp:nvSpPr>
      <dsp:spPr>
        <a:xfrm>
          <a:off x="2246841" y="4082800"/>
          <a:ext cx="1261935" cy="775191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750" kern="1200"/>
            <a:t>Community </a:t>
          </a:r>
          <a:r>
            <a:rPr lang="en-US" sz="750" kern="1200" dirty="0"/>
            <a:t>Standards and Accessibility for Students</a:t>
          </a:r>
        </a:p>
      </dsp:txBody>
      <dsp:txXfrm>
        <a:off x="2246841" y="4082800"/>
        <a:ext cx="1261935" cy="775191"/>
      </dsp:txXfrm>
    </dsp:sp>
    <dsp:sp modelId="{D2364DB3-2F1B-4011-B549-81C739542137}">
      <dsp:nvSpPr>
        <dsp:cNvPr id="0" name=""/>
        <dsp:cNvSpPr/>
      </dsp:nvSpPr>
      <dsp:spPr>
        <a:xfrm>
          <a:off x="2251685" y="4234448"/>
          <a:ext cx="234360" cy="364956"/>
        </a:xfrm>
        <a:prstGeom prst="rect">
          <a:avLst/>
        </a:prstGeom>
        <a:blipFill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A0C487C-5934-4AF5-93D6-E2391E2F3869}">
      <dsp:nvSpPr>
        <dsp:cNvPr id="0" name=""/>
        <dsp:cNvSpPr/>
      </dsp:nvSpPr>
      <dsp:spPr>
        <a:xfrm>
          <a:off x="2218667" y="4951916"/>
          <a:ext cx="1260175" cy="771151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Kaylee Trottier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Director,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University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Counseling Center</a:t>
          </a:r>
        </a:p>
      </dsp:txBody>
      <dsp:txXfrm>
        <a:off x="2218667" y="4951916"/>
        <a:ext cx="1260175" cy="771151"/>
      </dsp:txXfrm>
    </dsp:sp>
    <dsp:sp modelId="{24D1CF52-2098-4BA0-8334-F9FFF34A1224}">
      <dsp:nvSpPr>
        <dsp:cNvPr id="0" name=""/>
        <dsp:cNvSpPr/>
      </dsp:nvSpPr>
      <dsp:spPr>
        <a:xfrm>
          <a:off x="2260446" y="5112782"/>
          <a:ext cx="272724" cy="366767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79F23E8-B5B9-41EB-82B4-1F13A7223CBD}">
      <dsp:nvSpPr>
        <dsp:cNvPr id="0" name=""/>
        <dsp:cNvSpPr/>
      </dsp:nvSpPr>
      <dsp:spPr>
        <a:xfrm>
          <a:off x="2222239" y="5817878"/>
          <a:ext cx="1260175" cy="771151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222239" y="5817878"/>
        <a:ext cx="1260175" cy="771151"/>
      </dsp:txXfrm>
    </dsp:sp>
    <dsp:sp modelId="{FB2B23E1-89EE-465A-B217-3D16365BE47F}">
      <dsp:nvSpPr>
        <dsp:cNvPr id="0" name=""/>
        <dsp:cNvSpPr/>
      </dsp:nvSpPr>
      <dsp:spPr>
        <a:xfrm>
          <a:off x="2261346" y="6026009"/>
          <a:ext cx="272724" cy="366767"/>
        </a:xfrm>
        <a:prstGeom prst="rect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0CC1A8D-5F2C-4BF7-AC9C-59FC93E285EB}">
      <dsp:nvSpPr>
        <dsp:cNvPr id="0" name=""/>
        <dsp:cNvSpPr/>
      </dsp:nvSpPr>
      <dsp:spPr>
        <a:xfrm>
          <a:off x="3831289" y="2137576"/>
          <a:ext cx="1286206" cy="784495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Troy Noeldner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Director,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Housing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&amp; Resident Life</a:t>
          </a:r>
        </a:p>
      </dsp:txBody>
      <dsp:txXfrm>
        <a:off x="3831289" y="2137576"/>
        <a:ext cx="1286206" cy="784495"/>
      </dsp:txXfrm>
    </dsp:sp>
    <dsp:sp modelId="{A20C5A07-B199-4DC0-9BE7-9302C80C91C1}">
      <dsp:nvSpPr>
        <dsp:cNvPr id="0" name=""/>
        <dsp:cNvSpPr/>
      </dsp:nvSpPr>
      <dsp:spPr>
        <a:xfrm>
          <a:off x="3944482" y="2318071"/>
          <a:ext cx="273062" cy="367221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A25A1EB-5153-481F-8616-17056A3AF942}">
      <dsp:nvSpPr>
        <dsp:cNvPr id="0" name=""/>
        <dsp:cNvSpPr/>
      </dsp:nvSpPr>
      <dsp:spPr>
        <a:xfrm>
          <a:off x="4139314" y="3194458"/>
          <a:ext cx="1261738" cy="772108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Mark Lien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Director,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Finance &amp; Facilities</a:t>
          </a:r>
        </a:p>
      </dsp:txBody>
      <dsp:txXfrm>
        <a:off x="4139314" y="3194458"/>
        <a:ext cx="1261738" cy="772108"/>
      </dsp:txXfrm>
    </dsp:sp>
    <dsp:sp modelId="{8D038DD9-8601-4AE2-B0CF-49CE30206A05}">
      <dsp:nvSpPr>
        <dsp:cNvPr id="0" name=""/>
        <dsp:cNvSpPr/>
      </dsp:nvSpPr>
      <dsp:spPr>
        <a:xfrm>
          <a:off x="4179602" y="3421942"/>
          <a:ext cx="272724" cy="366767"/>
        </a:xfrm>
        <a:prstGeom prst="rect">
          <a:avLst/>
        </a:prstGeom>
        <a:blipFill>
          <a:blip xmlns:r="http://schemas.openxmlformats.org/officeDocument/2006/relationships"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E8AC54B-3AFF-4939-908F-AA4BC7331290}">
      <dsp:nvSpPr>
        <dsp:cNvPr id="0" name=""/>
        <dsp:cNvSpPr/>
      </dsp:nvSpPr>
      <dsp:spPr>
        <a:xfrm>
          <a:off x="4155825" y="4085520"/>
          <a:ext cx="1260175" cy="771151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Vacant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Assoc. Director, Residence Life</a:t>
          </a:r>
        </a:p>
      </dsp:txBody>
      <dsp:txXfrm>
        <a:off x="4155825" y="4085520"/>
        <a:ext cx="1260175" cy="771151"/>
      </dsp:txXfrm>
    </dsp:sp>
    <dsp:sp modelId="{C0E76936-0509-497F-98E8-8FDD35D9C33A}">
      <dsp:nvSpPr>
        <dsp:cNvPr id="0" name=""/>
        <dsp:cNvSpPr/>
      </dsp:nvSpPr>
      <dsp:spPr>
        <a:xfrm>
          <a:off x="4203694" y="4261369"/>
          <a:ext cx="355336" cy="414327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2CCD88F-0762-4201-A692-28C74BE1EE89}">
      <dsp:nvSpPr>
        <dsp:cNvPr id="0" name=""/>
        <dsp:cNvSpPr/>
      </dsp:nvSpPr>
      <dsp:spPr>
        <a:xfrm>
          <a:off x="5757509" y="2155910"/>
          <a:ext cx="1260175" cy="771151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Orlynn Rosaasen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Director,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Dining Services</a:t>
          </a:r>
        </a:p>
      </dsp:txBody>
      <dsp:txXfrm>
        <a:off x="5757509" y="2155910"/>
        <a:ext cx="1260175" cy="771151"/>
      </dsp:txXfrm>
    </dsp:sp>
    <dsp:sp modelId="{2D3BD8E2-C5B4-4D4B-897D-0291F8980C4F}">
      <dsp:nvSpPr>
        <dsp:cNvPr id="0" name=""/>
        <dsp:cNvSpPr/>
      </dsp:nvSpPr>
      <dsp:spPr>
        <a:xfrm>
          <a:off x="5888961" y="2370666"/>
          <a:ext cx="234360" cy="367223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0797F8E-FD3E-445C-8472-73C1C8D0079B}">
      <dsp:nvSpPr>
        <dsp:cNvPr id="0" name=""/>
        <dsp:cNvSpPr/>
      </dsp:nvSpPr>
      <dsp:spPr>
        <a:xfrm>
          <a:off x="6052542" y="3187835"/>
          <a:ext cx="1261432" cy="771151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Ed Martin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Assistant Director,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 Retail Dining</a:t>
          </a:r>
        </a:p>
      </dsp:txBody>
      <dsp:txXfrm>
        <a:off x="6052542" y="3187835"/>
        <a:ext cx="1261432" cy="771151"/>
      </dsp:txXfrm>
    </dsp:sp>
    <dsp:sp modelId="{13411AA9-A27B-498F-BF79-761BB5F1B264}">
      <dsp:nvSpPr>
        <dsp:cNvPr id="0" name=""/>
        <dsp:cNvSpPr/>
      </dsp:nvSpPr>
      <dsp:spPr>
        <a:xfrm>
          <a:off x="6150048" y="3415494"/>
          <a:ext cx="234360" cy="366767"/>
        </a:xfrm>
        <a:prstGeom prst="rect">
          <a:avLst/>
        </a:prstGeom>
        <a:blipFill>
          <a:blip xmlns:r="http://schemas.openxmlformats.org/officeDocument/2006/relationships"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B746DDB-FBB9-4F75-957B-C9214634CD0D}">
      <dsp:nvSpPr>
        <dsp:cNvPr id="0" name=""/>
        <dsp:cNvSpPr/>
      </dsp:nvSpPr>
      <dsp:spPr>
        <a:xfrm>
          <a:off x="6032454" y="4103041"/>
          <a:ext cx="1259436" cy="771151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Carissa Sigdahl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Manager,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 Dining Services Budget Accounts</a:t>
          </a:r>
        </a:p>
      </dsp:txBody>
      <dsp:txXfrm>
        <a:off x="6032454" y="4103041"/>
        <a:ext cx="1259436" cy="771151"/>
      </dsp:txXfrm>
    </dsp:sp>
    <dsp:sp modelId="{72C2C363-4722-4ACA-8339-3F6F6916715D}">
      <dsp:nvSpPr>
        <dsp:cNvPr id="0" name=""/>
        <dsp:cNvSpPr/>
      </dsp:nvSpPr>
      <dsp:spPr>
        <a:xfrm>
          <a:off x="6061032" y="4295780"/>
          <a:ext cx="234360" cy="351538"/>
        </a:xfrm>
        <a:prstGeom prst="rect">
          <a:avLst/>
        </a:prstGeom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816B911-2CB5-4EDB-A0D1-4850788294B2}">
      <dsp:nvSpPr>
        <dsp:cNvPr id="0" name=""/>
        <dsp:cNvSpPr/>
      </dsp:nvSpPr>
      <dsp:spPr>
        <a:xfrm>
          <a:off x="6002737" y="4967406"/>
          <a:ext cx="1260175" cy="771151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Dustin Frize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Assoc. Director,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Dining Services &amp; Culinary Support Services</a:t>
          </a:r>
        </a:p>
      </dsp:txBody>
      <dsp:txXfrm>
        <a:off x="6002737" y="4967406"/>
        <a:ext cx="1260175" cy="771151"/>
      </dsp:txXfrm>
    </dsp:sp>
    <dsp:sp modelId="{EB3788B2-253E-46B8-B556-9F5EB36916F2}">
      <dsp:nvSpPr>
        <dsp:cNvPr id="0" name=""/>
        <dsp:cNvSpPr/>
      </dsp:nvSpPr>
      <dsp:spPr>
        <a:xfrm>
          <a:off x="6086123" y="5143499"/>
          <a:ext cx="267690" cy="366767"/>
        </a:xfrm>
        <a:prstGeom prst="rect">
          <a:avLst/>
        </a:prstGeom>
        <a:blipFill>
          <a:blip xmlns:r="http://schemas.openxmlformats.org/officeDocument/2006/relationships"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EE656E0-6956-40B4-B29F-53CF64F6C7E6}">
      <dsp:nvSpPr>
        <dsp:cNvPr id="0" name=""/>
        <dsp:cNvSpPr/>
      </dsp:nvSpPr>
      <dsp:spPr>
        <a:xfrm>
          <a:off x="7463500" y="2157211"/>
          <a:ext cx="1260175" cy="771151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Dr. Cassie Gerhardt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Assoc.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VP for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Student Affairs</a:t>
          </a:r>
        </a:p>
      </dsp:txBody>
      <dsp:txXfrm>
        <a:off x="7463500" y="2157211"/>
        <a:ext cx="1260175" cy="771151"/>
      </dsp:txXfrm>
    </dsp:sp>
    <dsp:sp modelId="{D85A22AC-2BF1-46FF-95CE-A1BD98215944}">
      <dsp:nvSpPr>
        <dsp:cNvPr id="0" name=""/>
        <dsp:cNvSpPr/>
      </dsp:nvSpPr>
      <dsp:spPr>
        <a:xfrm>
          <a:off x="7518364" y="2366750"/>
          <a:ext cx="273062" cy="367221"/>
        </a:xfrm>
        <a:prstGeom prst="rect">
          <a:avLst/>
        </a:prstGeom>
        <a:blipFill>
          <a:blip xmlns:r="http://schemas.openxmlformats.org/officeDocument/2006/relationships"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DF753A2-FBE7-420E-AE7B-409960404491}">
      <dsp:nvSpPr>
        <dsp:cNvPr id="0" name=""/>
        <dsp:cNvSpPr/>
      </dsp:nvSpPr>
      <dsp:spPr>
        <a:xfrm>
          <a:off x="8411114" y="4105334"/>
          <a:ext cx="1273975" cy="777034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Cheryl Grew-Gillen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 Director,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Memorial Union</a:t>
          </a:r>
        </a:p>
      </dsp:txBody>
      <dsp:txXfrm>
        <a:off x="8411114" y="4105334"/>
        <a:ext cx="1273975" cy="777034"/>
      </dsp:txXfrm>
    </dsp:sp>
    <dsp:sp modelId="{0FF886DE-D8EB-40CB-8DBF-3DD7ECE2F934}">
      <dsp:nvSpPr>
        <dsp:cNvPr id="0" name=""/>
        <dsp:cNvSpPr/>
      </dsp:nvSpPr>
      <dsp:spPr>
        <a:xfrm>
          <a:off x="8452823" y="4327006"/>
          <a:ext cx="261895" cy="358341"/>
        </a:xfrm>
        <a:prstGeom prst="rect">
          <a:avLst/>
        </a:prstGeom>
        <a:blipFill>
          <a:blip xmlns:r="http://schemas.openxmlformats.org/officeDocument/2006/relationships"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24C69BF-E78B-43F1-90BC-A95D30FF15B5}">
      <dsp:nvSpPr>
        <dsp:cNvPr id="0" name=""/>
        <dsp:cNvSpPr/>
      </dsp:nvSpPr>
      <dsp:spPr>
        <a:xfrm>
          <a:off x="8395886" y="3181716"/>
          <a:ext cx="1261935" cy="775191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Kristi Okerlund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Director,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Student Involvement &amp; Parent Programs</a:t>
          </a:r>
        </a:p>
      </dsp:txBody>
      <dsp:txXfrm>
        <a:off x="8395886" y="3181716"/>
        <a:ext cx="1261935" cy="775191"/>
      </dsp:txXfrm>
    </dsp:sp>
    <dsp:sp modelId="{790D9809-5FCE-4B8D-A6AD-E3B355EE7094}">
      <dsp:nvSpPr>
        <dsp:cNvPr id="0" name=""/>
        <dsp:cNvSpPr/>
      </dsp:nvSpPr>
      <dsp:spPr>
        <a:xfrm>
          <a:off x="8427696" y="3291535"/>
          <a:ext cx="231383" cy="360959"/>
        </a:xfrm>
        <a:prstGeom prst="rect">
          <a:avLst/>
        </a:prstGeom>
        <a:blipFill>
          <a:blip xmlns:r="http://schemas.openxmlformats.org/officeDocument/2006/relationships"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90B9BDE-ACFF-43FF-9168-8498C672227A}">
      <dsp:nvSpPr>
        <dsp:cNvPr id="0" name=""/>
        <dsp:cNvSpPr/>
      </dsp:nvSpPr>
      <dsp:spPr>
        <a:xfrm>
          <a:off x="8387104" y="5046717"/>
          <a:ext cx="1278535" cy="779814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>
            <a:solidFill>
              <a:srgbClr val="00B050"/>
            </a:solidFill>
          </a:endParaRPr>
        </a:p>
      </dsp:txBody>
      <dsp:txXfrm>
        <a:off x="8387104" y="5046717"/>
        <a:ext cx="1278535" cy="779814"/>
      </dsp:txXfrm>
    </dsp:sp>
    <dsp:sp modelId="{A324A41A-38FA-4CEF-9230-B26A5E13521F}">
      <dsp:nvSpPr>
        <dsp:cNvPr id="0" name=""/>
        <dsp:cNvSpPr/>
      </dsp:nvSpPr>
      <dsp:spPr>
        <a:xfrm>
          <a:off x="8538920" y="5256840"/>
          <a:ext cx="261400" cy="351538"/>
        </a:xfrm>
        <a:prstGeom prst="rect">
          <a:avLst/>
        </a:prstGeom>
        <a:blipFill>
          <a:blip xmlns:r="http://schemas.openxmlformats.org/officeDocument/2006/relationships" r:embed="rId18"/>
          <a:srcRect/>
          <a:stretch>
            <a:fillRect t="-10000" b="-10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315B828-DE46-4F4F-BDA6-86BCF064ECD4}">
      <dsp:nvSpPr>
        <dsp:cNvPr id="0" name=""/>
        <dsp:cNvSpPr/>
      </dsp:nvSpPr>
      <dsp:spPr>
        <a:xfrm>
          <a:off x="2239821" y="6769325"/>
          <a:ext cx="1260175" cy="771151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6217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Gwen Puckett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Director,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University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Children’s Learning Center</a:t>
          </a:r>
        </a:p>
      </dsp:txBody>
      <dsp:txXfrm>
        <a:off x="2239821" y="6769325"/>
        <a:ext cx="1260175" cy="771151"/>
      </dsp:txXfrm>
    </dsp:sp>
    <dsp:sp modelId="{BDCE760B-0DA4-43FC-921C-4EEC0C9B69EA}">
      <dsp:nvSpPr>
        <dsp:cNvPr id="0" name=""/>
        <dsp:cNvSpPr/>
      </dsp:nvSpPr>
      <dsp:spPr>
        <a:xfrm>
          <a:off x="2312195" y="6915885"/>
          <a:ext cx="261400" cy="351538"/>
        </a:xfrm>
        <a:prstGeom prst="rect">
          <a:avLst/>
        </a:prstGeom>
        <a:blipFill>
          <a:blip xmlns:r="http://schemas.openxmlformats.org/officeDocument/2006/relationships"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ictureOrgChart+Icon">
  <dgm:title val="Picture Organization Chart"/>
  <dgm:desc val="Use to show hierarchical information or reporting relationships in an organization, with corresponding pictures. The assistant shape and the Org Chart hanging layouts are available with this layout."/>
  <dgm:catLst>
    <dgm:cat type="hierarchy" pri="1050"/>
    <dgm:cat type="officeonline" pri="1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Pict1" styleLbl="alignImgPlace1">
              <dgm:alg type="sp"/>
              <dgm:shape xmlns:r="http://schemas.openxmlformats.org/officeDocument/2006/relationships" type="rect" r:blip="" blipPhldr="1">
                <dgm:adjLst/>
              </dgm:shape>
              <dgm:presOf/>
              <dgm:constrLst/>
              <dgm:ruleLst/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3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C864-1753-4296-BDC0-4EF2A8BE0C1A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EB1D-CEC9-412F-871B-E77AC611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C864-1753-4296-BDC0-4EF2A8BE0C1A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EB1D-CEC9-412F-871B-E77AC611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7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C864-1753-4296-BDC0-4EF2A8BE0C1A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EB1D-CEC9-412F-871B-E77AC611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5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C864-1753-4296-BDC0-4EF2A8BE0C1A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EB1D-CEC9-412F-871B-E77AC611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C864-1753-4296-BDC0-4EF2A8BE0C1A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EB1D-CEC9-412F-871B-E77AC611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2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C864-1753-4296-BDC0-4EF2A8BE0C1A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EB1D-CEC9-412F-871B-E77AC611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C864-1753-4296-BDC0-4EF2A8BE0C1A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EB1D-CEC9-412F-871B-E77AC611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9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C864-1753-4296-BDC0-4EF2A8BE0C1A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EB1D-CEC9-412F-871B-E77AC611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5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C864-1753-4296-BDC0-4EF2A8BE0C1A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EB1D-CEC9-412F-871B-E77AC611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6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C864-1753-4296-BDC0-4EF2A8BE0C1A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EB1D-CEC9-412F-871B-E77AC611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8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C864-1753-4296-BDC0-4EF2A8BE0C1A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EB1D-CEC9-412F-871B-E77AC611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8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FC864-1753-4296-BDC0-4EF2A8BE0C1A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5EB1D-CEC9-412F-871B-E77AC611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4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33571794"/>
              </p:ext>
            </p:extLst>
          </p:nvPr>
        </p:nvGraphicFramePr>
        <p:xfrm>
          <a:off x="0" y="0"/>
          <a:ext cx="10058400" cy="7772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368" y="248520"/>
            <a:ext cx="3345664" cy="6568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210B8C-413E-8A64-59E7-D545A2BEBC4C}"/>
              </a:ext>
            </a:extLst>
          </p:cNvPr>
          <p:cNvSpPr txBox="1"/>
          <p:nvPr/>
        </p:nvSpPr>
        <p:spPr>
          <a:xfrm>
            <a:off x="8800650" y="5085635"/>
            <a:ext cx="8649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800" dirty="0">
                <a:solidFill>
                  <a:schemeClr val="bg1"/>
                </a:solidFill>
              </a:rPr>
              <a:t>Derek Sporbert</a:t>
            </a:r>
          </a:p>
          <a:p>
            <a:pPr lvl="0" algn="ctr">
              <a:lnSpc>
                <a:spcPct val="150000"/>
              </a:lnSpc>
            </a:pPr>
            <a:r>
              <a:rPr lang="en-US" sz="800" dirty="0">
                <a:solidFill>
                  <a:schemeClr val="bg1"/>
                </a:solidFill>
              </a:rPr>
              <a:t>Director,</a:t>
            </a:r>
          </a:p>
          <a:p>
            <a:pPr lvl="0" algn="ctr"/>
            <a:r>
              <a:rPr lang="en-US" sz="800" dirty="0">
                <a:solidFill>
                  <a:schemeClr val="bg1"/>
                </a:solidFill>
              </a:rPr>
              <a:t>TRIO Programs</a:t>
            </a:r>
          </a:p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75AD4D-251D-F3B6-3F5A-9FE15297CAAB}"/>
              </a:ext>
            </a:extLst>
          </p:cNvPr>
          <p:cNvSpPr txBox="1"/>
          <p:nvPr/>
        </p:nvSpPr>
        <p:spPr>
          <a:xfrm>
            <a:off x="2461126" y="5826530"/>
            <a:ext cx="1057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800" dirty="0">
                <a:solidFill>
                  <a:schemeClr val="bg1"/>
                </a:solidFill>
              </a:rPr>
              <a:t>Chris Suriano Director,</a:t>
            </a:r>
          </a:p>
          <a:p>
            <a:pPr lvl="0" algn="ctr"/>
            <a:r>
              <a:rPr lang="en-US" sz="800" dirty="0">
                <a:solidFill>
                  <a:schemeClr val="bg1"/>
                </a:solidFill>
              </a:rPr>
              <a:t>Wellness &amp; Health Promotion</a:t>
            </a: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9" name="Picture 8" descr="A person wearing glasses and a black cardigan&#10;&#10;Description automatically generated">
            <a:extLst>
              <a:ext uri="{FF2B5EF4-FFF2-40B4-BE49-F238E27FC236}">
                <a16:creationId xmlns:a16="http://schemas.microsoft.com/office/drawing/2014/main" id="{AF2B81A2-2C55-C364-DBDE-AF4C3109EA2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95" y="4233266"/>
            <a:ext cx="237877" cy="356616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9E3D109-4DB1-C962-B0A8-5A7E120D3655}"/>
              </a:ext>
            </a:extLst>
          </p:cNvPr>
          <p:cNvCxnSpPr>
            <a:cxnSpLocks/>
          </p:cNvCxnSpPr>
          <p:nvPr/>
        </p:nvCxnSpPr>
        <p:spPr>
          <a:xfrm>
            <a:off x="2886227" y="6625102"/>
            <a:ext cx="0" cy="128016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521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A8F9C5185F75458D4270F2345AFB11" ma:contentTypeVersion="11" ma:contentTypeDescription="Create a new document." ma:contentTypeScope="" ma:versionID="d17b13f46c3ce8ecc20436b25ee9ce92">
  <xsd:schema xmlns:xsd="http://www.w3.org/2001/XMLSchema" xmlns:xs="http://www.w3.org/2001/XMLSchema" xmlns:p="http://schemas.microsoft.com/office/2006/metadata/properties" xmlns:ns3="b87af764-6e0b-48ec-af96-d26c3d73a3f0" targetNamespace="http://schemas.microsoft.com/office/2006/metadata/properties" ma:root="true" ma:fieldsID="2aef534946796e3c3af48b5a7eb58159" ns3:_="">
    <xsd:import namespace="b87af764-6e0b-48ec-af96-d26c3d73a3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7af764-6e0b-48ec-af96-d26c3d73a3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40CBE8-092C-4113-B840-00D66B2A55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7af764-6e0b-48ec-af96-d26c3d73a3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489B55-1E5E-478F-B2CD-873C232C5BA5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b87af764-6e0b-48ec-af96-d26c3d73a3f0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F658184-5857-4A6C-A04C-D8BBEBBFBB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9465</TotalTime>
  <Words>164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Frelich, Andrew</dc:creator>
  <cp:lastModifiedBy>Halvorson, Nessa</cp:lastModifiedBy>
  <cp:revision>52</cp:revision>
  <cp:lastPrinted>2023-07-31T15:33:13Z</cp:lastPrinted>
  <dcterms:created xsi:type="dcterms:W3CDTF">2022-01-11T21:45:44Z</dcterms:created>
  <dcterms:modified xsi:type="dcterms:W3CDTF">2024-03-04T16:12:08Z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0x01010021A8F9C5185F75458D4270F2345AFB11</vt:lpwstr>
  </property>
</Properties>
</file>